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0" r:id="rId4"/>
    <p:sldMasterId id="214748367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</p:sldIdLst>
  <p:sldSz cy="5143500" cx="9144000"/>
  <p:notesSz cx="6858000" cy="9144000"/>
  <p:embeddedFontLst>
    <p:embeddedFont>
      <p:font typeface="Inter Tight Medium"/>
      <p:regular r:id="rId27"/>
      <p:bold r:id="rId28"/>
      <p:italic r:id="rId29"/>
      <p:boldItalic r:id="rId30"/>
    </p:embeddedFont>
    <p:embeddedFont>
      <p:font typeface="Lato"/>
      <p:regular r:id="rId31"/>
      <p:bold r:id="rId32"/>
      <p:italic r:id="rId33"/>
      <p:boldItalic r:id="rId34"/>
    </p:embeddedFont>
    <p:embeddedFont>
      <p:font typeface="Inter"/>
      <p:regular r:id="rId35"/>
      <p:bold r:id="rId36"/>
      <p:italic r:id="rId37"/>
      <p:boldItalic r:id="rId38"/>
    </p:embeddedFont>
    <p:embeddedFont>
      <p:font typeface="Lora"/>
      <p:regular r:id="rId39"/>
      <p:bold r:id="rId40"/>
      <p:italic r:id="rId41"/>
      <p:boldItalic r:id="rId42"/>
    </p:embeddedFont>
    <p:embeddedFont>
      <p:font typeface="Inter Tight SemiBold"/>
      <p:regular r:id="rId43"/>
      <p:bold r:id="rId44"/>
      <p:italic r:id="rId45"/>
      <p:boldItalic r:id="rId4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Lora-bold.fntdata"/><Relationship Id="rId20" Type="http://schemas.openxmlformats.org/officeDocument/2006/relationships/slide" Target="slides/slide14.xml"/><Relationship Id="rId42" Type="http://schemas.openxmlformats.org/officeDocument/2006/relationships/font" Target="fonts/Lora-boldItalic.fntdata"/><Relationship Id="rId41" Type="http://schemas.openxmlformats.org/officeDocument/2006/relationships/font" Target="fonts/Lora-italic.fntdata"/><Relationship Id="rId22" Type="http://schemas.openxmlformats.org/officeDocument/2006/relationships/slide" Target="slides/slide16.xml"/><Relationship Id="rId44" Type="http://schemas.openxmlformats.org/officeDocument/2006/relationships/font" Target="fonts/InterTightSemiBold-bold.fntdata"/><Relationship Id="rId21" Type="http://schemas.openxmlformats.org/officeDocument/2006/relationships/slide" Target="slides/slide15.xml"/><Relationship Id="rId43" Type="http://schemas.openxmlformats.org/officeDocument/2006/relationships/font" Target="fonts/InterTightSemiBold-regular.fntdata"/><Relationship Id="rId24" Type="http://schemas.openxmlformats.org/officeDocument/2006/relationships/slide" Target="slides/slide18.xml"/><Relationship Id="rId46" Type="http://schemas.openxmlformats.org/officeDocument/2006/relationships/font" Target="fonts/InterTightSemiBold-boldItalic.fntdata"/><Relationship Id="rId23" Type="http://schemas.openxmlformats.org/officeDocument/2006/relationships/slide" Target="slides/slide17.xml"/><Relationship Id="rId45" Type="http://schemas.openxmlformats.org/officeDocument/2006/relationships/font" Target="fonts/InterTightSemiBold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font" Target="fonts/InterTightMedium-bold.fntdata"/><Relationship Id="rId27" Type="http://schemas.openxmlformats.org/officeDocument/2006/relationships/font" Target="fonts/InterTightMedium-regular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font" Target="fonts/InterTightMedium-italic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Lato-regular.fntdata"/><Relationship Id="rId30" Type="http://schemas.openxmlformats.org/officeDocument/2006/relationships/font" Target="fonts/InterTightMedium-boldItalic.fntdata"/><Relationship Id="rId11" Type="http://schemas.openxmlformats.org/officeDocument/2006/relationships/slide" Target="slides/slide5.xml"/><Relationship Id="rId33" Type="http://schemas.openxmlformats.org/officeDocument/2006/relationships/font" Target="fonts/Lato-italic.fntdata"/><Relationship Id="rId10" Type="http://schemas.openxmlformats.org/officeDocument/2006/relationships/slide" Target="slides/slide4.xml"/><Relationship Id="rId32" Type="http://schemas.openxmlformats.org/officeDocument/2006/relationships/font" Target="fonts/Lato-bold.fntdata"/><Relationship Id="rId13" Type="http://schemas.openxmlformats.org/officeDocument/2006/relationships/slide" Target="slides/slide7.xml"/><Relationship Id="rId35" Type="http://schemas.openxmlformats.org/officeDocument/2006/relationships/font" Target="fonts/Inter-regular.fntdata"/><Relationship Id="rId12" Type="http://schemas.openxmlformats.org/officeDocument/2006/relationships/slide" Target="slides/slide6.xml"/><Relationship Id="rId34" Type="http://schemas.openxmlformats.org/officeDocument/2006/relationships/font" Target="fonts/Lato-boldItalic.fntdata"/><Relationship Id="rId15" Type="http://schemas.openxmlformats.org/officeDocument/2006/relationships/slide" Target="slides/slide9.xml"/><Relationship Id="rId37" Type="http://schemas.openxmlformats.org/officeDocument/2006/relationships/font" Target="fonts/Inter-italic.fntdata"/><Relationship Id="rId14" Type="http://schemas.openxmlformats.org/officeDocument/2006/relationships/slide" Target="slides/slide8.xml"/><Relationship Id="rId36" Type="http://schemas.openxmlformats.org/officeDocument/2006/relationships/font" Target="fonts/Inter-bold.fntdata"/><Relationship Id="rId17" Type="http://schemas.openxmlformats.org/officeDocument/2006/relationships/slide" Target="slides/slide11.xml"/><Relationship Id="rId39" Type="http://schemas.openxmlformats.org/officeDocument/2006/relationships/font" Target="fonts/Lora-regular.fntdata"/><Relationship Id="rId16" Type="http://schemas.openxmlformats.org/officeDocument/2006/relationships/slide" Target="slides/slide10.xml"/><Relationship Id="rId38" Type="http://schemas.openxmlformats.org/officeDocument/2006/relationships/font" Target="fonts/Inter-boldItalic.fntdata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35aac4e9dfd_1_6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35aac4e9dfd_1_6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35aac4e9dfd_1_2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35aac4e9dfd_1_2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35aac4e9dfd_1_2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35aac4e9dfd_1_2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35aac4e9dfd_1_2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35aac4e9dfd_1_2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35aac4e9dfd_1_2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35aac4e9dfd_1_2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35aac4e9dfd_1_2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35aac4e9dfd_1_2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35aac4e9dfd_1_2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35aac4e9dfd_1_2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35aac4e9dfd_1_2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35aac4e9dfd_1_2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35aac4e9dfd_1_2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35aac4e9dfd_1_2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35aac4e9dfd_1_2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35aac4e9dfd_1_2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35aac4e9dfd_1_2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35aac4e9dfd_1_2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35aac4e9dfd_1_1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35aac4e9dfd_1_1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35aac4e9dfd_1_2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35aac4e9dfd_1_2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35aac4e9dfd_1_1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35aac4e9dfd_1_1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35aac4e9dfd_1_1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35aac4e9dfd_1_1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35aac4e9dfd_1_1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35aac4e9dfd_1_1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35aac4e9dfd_1_1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35aac4e9dfd_1_1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35aac4e9dfd_1_1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35aac4e9dfd_1_1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35aac4e9dfd_1_1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35aac4e9dfd_1_1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35aac4e9dfd_1_2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35aac4e9dfd_1_2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586721" y="0"/>
            <a:ext cx="7970700" cy="66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586721" y="5076900"/>
            <a:ext cx="7970700" cy="6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2" name="Google Shape;12;p2"/>
          <p:cNvCxnSpPr/>
          <p:nvPr/>
        </p:nvCxnSpPr>
        <p:spPr>
          <a:xfrm>
            <a:off x="733219" y="2235351"/>
            <a:ext cx="3852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" name="Google Shape;13;p2"/>
          <p:cNvSpPr txBox="1"/>
          <p:nvPr>
            <p:ph type="ctrTitle"/>
          </p:nvPr>
        </p:nvSpPr>
        <p:spPr>
          <a:xfrm>
            <a:off x="630600" y="136800"/>
            <a:ext cx="7893000" cy="1853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100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4" name="Google Shape;14;p2"/>
          <p:cNvSpPr txBox="1"/>
          <p:nvPr>
            <p:ph idx="1" type="subTitle"/>
          </p:nvPr>
        </p:nvSpPr>
        <p:spPr>
          <a:xfrm>
            <a:off x="630600" y="3228375"/>
            <a:ext cx="7893000" cy="1274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9pPr>
          </a:lstStyle>
          <a:p/>
        </p:txBody>
      </p:sp>
      <p:sp>
        <p:nvSpPr>
          <p:cNvPr id="15" name="Google Shape;15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1"/>
          <p:cNvSpPr/>
          <p:nvPr/>
        </p:nvSpPr>
        <p:spPr>
          <a:xfrm>
            <a:off x="586721" y="0"/>
            <a:ext cx="7970700" cy="66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11"/>
          <p:cNvSpPr/>
          <p:nvPr/>
        </p:nvSpPr>
        <p:spPr>
          <a:xfrm>
            <a:off x="586721" y="5076900"/>
            <a:ext cx="7970700" cy="6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11"/>
          <p:cNvSpPr txBox="1"/>
          <p:nvPr>
            <p:ph hasCustomPrompt="1" type="title"/>
          </p:nvPr>
        </p:nvSpPr>
        <p:spPr>
          <a:xfrm>
            <a:off x="586725" y="1353788"/>
            <a:ext cx="79707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0" name="Google Shape;60;p11"/>
          <p:cNvSpPr txBox="1"/>
          <p:nvPr>
            <p:ph idx="1" type="body"/>
          </p:nvPr>
        </p:nvSpPr>
        <p:spPr>
          <a:xfrm>
            <a:off x="586725" y="2968388"/>
            <a:ext cx="79707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1" name="Google Shape;61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 txBox="1"/>
          <p:nvPr>
            <p:ph type="ctrTitle"/>
          </p:nvPr>
        </p:nvSpPr>
        <p:spPr>
          <a:xfrm>
            <a:off x="311708" y="2298298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70" name="Google Shape;70;p14"/>
          <p:cNvSpPr txBox="1"/>
          <p:nvPr>
            <p:ph idx="1" type="subTitle"/>
          </p:nvPr>
        </p:nvSpPr>
        <p:spPr>
          <a:xfrm>
            <a:off x="311700" y="4350898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71" name="Google Shape;71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latin typeface="Inter"/>
                <a:ea typeface="Inter"/>
                <a:cs typeface="Inter"/>
                <a:sym typeface="Inter"/>
              </a:defRPr>
            </a:lvl1pPr>
            <a:lvl2pPr lvl="1">
              <a:buNone/>
              <a:defRPr>
                <a:latin typeface="Inter"/>
                <a:ea typeface="Inter"/>
                <a:cs typeface="Inter"/>
                <a:sym typeface="Inter"/>
              </a:defRPr>
            </a:lvl2pPr>
            <a:lvl3pPr lvl="2">
              <a:buNone/>
              <a:defRPr>
                <a:latin typeface="Inter"/>
                <a:ea typeface="Inter"/>
                <a:cs typeface="Inter"/>
                <a:sym typeface="Inter"/>
              </a:defRPr>
            </a:lvl3pPr>
            <a:lvl4pPr lvl="3">
              <a:buNone/>
              <a:defRPr>
                <a:latin typeface="Inter"/>
                <a:ea typeface="Inter"/>
                <a:cs typeface="Inter"/>
                <a:sym typeface="Inter"/>
              </a:defRPr>
            </a:lvl4pPr>
            <a:lvl5pPr lvl="4">
              <a:buNone/>
              <a:defRPr>
                <a:latin typeface="Inter"/>
                <a:ea typeface="Inter"/>
                <a:cs typeface="Inter"/>
                <a:sym typeface="Inter"/>
              </a:defRPr>
            </a:lvl5pPr>
            <a:lvl6pPr lvl="5">
              <a:buNone/>
              <a:defRPr>
                <a:latin typeface="Inter"/>
                <a:ea typeface="Inter"/>
                <a:cs typeface="Inter"/>
                <a:sym typeface="Inter"/>
              </a:defRPr>
            </a:lvl6pPr>
            <a:lvl7pPr lvl="6">
              <a:buNone/>
              <a:defRPr>
                <a:latin typeface="Inter"/>
                <a:ea typeface="Inter"/>
                <a:cs typeface="Inter"/>
                <a:sym typeface="Inter"/>
              </a:defRPr>
            </a:lvl7pPr>
            <a:lvl8pPr lvl="7">
              <a:buNone/>
              <a:defRPr>
                <a:latin typeface="Inter"/>
                <a:ea typeface="Inter"/>
                <a:cs typeface="Inter"/>
                <a:sym typeface="Inter"/>
              </a:defRPr>
            </a:lvl8pPr>
            <a:lvl9pPr lvl="8">
              <a:buNone/>
              <a:defRPr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74" name="Google Shape;74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7" name="Google Shape;77;p16"/>
          <p:cNvSpPr txBox="1"/>
          <p:nvPr>
            <p:ph idx="1" type="body"/>
          </p:nvPr>
        </p:nvSpPr>
        <p:spPr>
          <a:xfrm>
            <a:off x="311700" y="1152475"/>
            <a:ext cx="8520600" cy="351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78" name="Google Shape;78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1" name="Google Shape;81;p17"/>
          <p:cNvSpPr txBox="1"/>
          <p:nvPr>
            <p:ph idx="1" type="body"/>
          </p:nvPr>
        </p:nvSpPr>
        <p:spPr>
          <a:xfrm>
            <a:off x="311700" y="1152475"/>
            <a:ext cx="3999900" cy="292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82" name="Google Shape;82;p17"/>
          <p:cNvSpPr txBox="1"/>
          <p:nvPr>
            <p:ph idx="2" type="body"/>
          </p:nvPr>
        </p:nvSpPr>
        <p:spPr>
          <a:xfrm>
            <a:off x="4832400" y="1152475"/>
            <a:ext cx="3999900" cy="292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83" name="Google Shape;83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6" name="Google Shape;86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89" name="Google Shape;89;p19"/>
          <p:cNvSpPr txBox="1"/>
          <p:nvPr>
            <p:ph idx="1" type="body"/>
          </p:nvPr>
        </p:nvSpPr>
        <p:spPr>
          <a:xfrm>
            <a:off x="311700" y="1389600"/>
            <a:ext cx="2808000" cy="266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90" name="Google Shape;90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0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93" name="Google Shape;93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1"/>
          <p:cNvSpPr/>
          <p:nvPr/>
        </p:nvSpPr>
        <p:spPr>
          <a:xfrm>
            <a:off x="4572000" y="-125"/>
            <a:ext cx="4572000" cy="4352100"/>
          </a:xfrm>
          <a:prstGeom prst="rect">
            <a:avLst/>
          </a:prstGeom>
          <a:solidFill>
            <a:srgbClr val="19191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21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97" name="Google Shape;97;p21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98" name="Google Shape;98;p21"/>
          <p:cNvSpPr txBox="1"/>
          <p:nvPr>
            <p:ph idx="2" type="body"/>
          </p:nvPr>
        </p:nvSpPr>
        <p:spPr>
          <a:xfrm>
            <a:off x="4939500" y="3283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rgbClr val="EEEEEE"/>
              </a:buClr>
              <a:buSzPts val="1800"/>
              <a:buChar char="●"/>
              <a:defRPr>
                <a:solidFill>
                  <a:srgbClr val="EEEEEE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rgbClr val="EEEEEE"/>
              </a:buClr>
              <a:buSzPts val="1400"/>
              <a:buChar char="○"/>
              <a:defRPr>
                <a:solidFill>
                  <a:srgbClr val="EEEEEE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rgbClr val="EEEEEE"/>
              </a:buClr>
              <a:buSzPts val="1400"/>
              <a:buChar char="■"/>
              <a:defRPr>
                <a:solidFill>
                  <a:srgbClr val="EEEEEE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rgbClr val="EEEEEE"/>
              </a:buClr>
              <a:buSzPts val="1400"/>
              <a:buChar char="●"/>
              <a:defRPr>
                <a:solidFill>
                  <a:srgbClr val="EEEEEE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rgbClr val="EEEEEE"/>
              </a:buClr>
              <a:buSzPts val="1400"/>
              <a:buChar char="○"/>
              <a:defRPr>
                <a:solidFill>
                  <a:srgbClr val="EEEEEE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rgbClr val="EEEEEE"/>
              </a:buClr>
              <a:buSzPts val="1400"/>
              <a:buChar char="■"/>
              <a:defRPr>
                <a:solidFill>
                  <a:srgbClr val="EEEEEE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rgbClr val="EEEEEE"/>
              </a:buClr>
              <a:buSzPts val="1400"/>
              <a:buChar char="●"/>
              <a:defRPr>
                <a:solidFill>
                  <a:srgbClr val="EEEEEE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rgbClr val="EEEEEE"/>
              </a:buClr>
              <a:buSzPts val="1400"/>
              <a:buChar char="○"/>
              <a:defRPr>
                <a:solidFill>
                  <a:srgbClr val="EEEEEE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rgbClr val="EEEEEE"/>
              </a:buClr>
              <a:buSzPts val="1400"/>
              <a:buChar char="■"/>
              <a:defRPr>
                <a:solidFill>
                  <a:srgbClr val="EEEEEE"/>
                </a:solidFill>
              </a:defRPr>
            </a:lvl9pPr>
          </a:lstStyle>
          <a:p/>
        </p:txBody>
      </p:sp>
      <p:sp>
        <p:nvSpPr>
          <p:cNvPr id="99" name="Google Shape;99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/>
          <p:nvPr/>
        </p:nvSpPr>
        <p:spPr>
          <a:xfrm>
            <a:off x="586721" y="5076900"/>
            <a:ext cx="7970700" cy="6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" name="Google Shape;18;p3"/>
          <p:cNvSpPr/>
          <p:nvPr/>
        </p:nvSpPr>
        <p:spPr>
          <a:xfrm>
            <a:off x="586721" y="0"/>
            <a:ext cx="7970700" cy="66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" name="Google Shape;19;p3"/>
          <p:cNvSpPr txBox="1"/>
          <p:nvPr>
            <p:ph type="title"/>
          </p:nvPr>
        </p:nvSpPr>
        <p:spPr>
          <a:xfrm>
            <a:off x="509550" y="1921350"/>
            <a:ext cx="8124900" cy="130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2"/>
          <p:cNvSpPr txBox="1"/>
          <p:nvPr>
            <p:ph idx="1" type="body"/>
          </p:nvPr>
        </p:nvSpPr>
        <p:spPr>
          <a:xfrm>
            <a:off x="311700" y="4148636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102" name="Google Shape;102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3"/>
          <p:cNvSpPr txBox="1"/>
          <p:nvPr>
            <p:ph hasCustomPrompt="1" type="title"/>
          </p:nvPr>
        </p:nvSpPr>
        <p:spPr>
          <a:xfrm>
            <a:off x="311700" y="756850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05" name="Google Shape;105;p23"/>
          <p:cNvSpPr txBox="1"/>
          <p:nvPr>
            <p:ph idx="1" type="body"/>
          </p:nvPr>
        </p:nvSpPr>
        <p:spPr>
          <a:xfrm>
            <a:off x="311700" y="2802950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06" name="Google Shape;106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/>
          <p:nvPr/>
        </p:nvSpPr>
        <p:spPr>
          <a:xfrm>
            <a:off x="-125" y="5045700"/>
            <a:ext cx="9144000" cy="97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3" name="Google Shape;23;p4"/>
          <p:cNvCxnSpPr/>
          <p:nvPr/>
        </p:nvCxnSpPr>
        <p:spPr>
          <a:xfrm>
            <a:off x="419425" y="1154195"/>
            <a:ext cx="3852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4" name="Google Shape;24;p4"/>
          <p:cNvSpPr txBox="1"/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" type="body"/>
          </p:nvPr>
        </p:nvSpPr>
        <p:spPr>
          <a:xfrm>
            <a:off x="311700" y="1417800"/>
            <a:ext cx="8520600" cy="315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Google Shape;28;p5"/>
          <p:cNvCxnSpPr/>
          <p:nvPr/>
        </p:nvCxnSpPr>
        <p:spPr>
          <a:xfrm>
            <a:off x="419425" y="1154195"/>
            <a:ext cx="3852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9" name="Google Shape;29;p5"/>
          <p:cNvSpPr txBox="1"/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30" name="Google Shape;30;p5"/>
          <p:cNvSpPr txBox="1"/>
          <p:nvPr>
            <p:ph idx="1" type="body"/>
          </p:nvPr>
        </p:nvSpPr>
        <p:spPr>
          <a:xfrm>
            <a:off x="311700" y="1417950"/>
            <a:ext cx="3999900" cy="315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5"/>
          <p:cNvSpPr txBox="1"/>
          <p:nvPr>
            <p:ph idx="2" type="body"/>
          </p:nvPr>
        </p:nvSpPr>
        <p:spPr>
          <a:xfrm>
            <a:off x="4832400" y="1417950"/>
            <a:ext cx="3999900" cy="315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7" name="Google Shape;37;p7"/>
          <p:cNvCxnSpPr/>
          <p:nvPr/>
        </p:nvCxnSpPr>
        <p:spPr>
          <a:xfrm>
            <a:off x="411044" y="1417772"/>
            <a:ext cx="3852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8" name="Google Shape;38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9" name="Google Shape;39;p7"/>
          <p:cNvSpPr txBox="1"/>
          <p:nvPr>
            <p:ph idx="1" type="body"/>
          </p:nvPr>
        </p:nvSpPr>
        <p:spPr>
          <a:xfrm>
            <a:off x="311700" y="1640350"/>
            <a:ext cx="2808000" cy="292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0" name="Google Shape;40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/>
          <p:nvPr/>
        </p:nvSpPr>
        <p:spPr>
          <a:xfrm>
            <a:off x="586721" y="0"/>
            <a:ext cx="7970700" cy="66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" name="Google Shape;43;p8"/>
          <p:cNvSpPr/>
          <p:nvPr/>
        </p:nvSpPr>
        <p:spPr>
          <a:xfrm>
            <a:off x="586721" y="5076900"/>
            <a:ext cx="7970700" cy="6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" name="Google Shape;44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5" name="Google Shape;45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9"/>
          <p:cNvSpPr/>
          <p:nvPr/>
        </p:nvSpPr>
        <p:spPr>
          <a:xfrm>
            <a:off x="4572000" y="-10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8" name="Google Shape;48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9" name="Google Shape;49;p9"/>
          <p:cNvSpPr txBox="1"/>
          <p:nvPr>
            <p:ph type="title"/>
          </p:nvPr>
        </p:nvSpPr>
        <p:spPr>
          <a:xfrm>
            <a:off x="265500" y="1084625"/>
            <a:ext cx="4045200" cy="1707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50" name="Google Shape;50;p9"/>
          <p:cNvSpPr txBox="1"/>
          <p:nvPr>
            <p:ph idx="1" type="subTitle"/>
          </p:nvPr>
        </p:nvSpPr>
        <p:spPr>
          <a:xfrm>
            <a:off x="265500" y="2845200"/>
            <a:ext cx="4045200" cy="142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9pPr>
          </a:lstStyle>
          <a:p/>
        </p:txBody>
      </p:sp>
      <p:sp>
        <p:nvSpPr>
          <p:cNvPr id="51" name="Google Shape;51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52" name="Google Shape;52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0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55" name="Google Shape;55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blue-gold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ora"/>
              <a:buNone/>
              <a:defRPr b="1" sz="32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ora"/>
              <a:buNone/>
              <a:defRPr b="1" sz="32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ora"/>
              <a:buNone/>
              <a:defRPr b="1" sz="32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ora"/>
              <a:buNone/>
              <a:defRPr b="1" sz="32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ora"/>
              <a:buNone/>
              <a:defRPr b="1" sz="32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ora"/>
              <a:buNone/>
              <a:defRPr b="1" sz="32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ora"/>
              <a:buNone/>
              <a:defRPr b="1" sz="32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ora"/>
              <a:buNone/>
              <a:defRPr b="1" sz="32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ora"/>
              <a:buNone/>
              <a:defRPr b="1" sz="32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417800"/>
            <a:ext cx="8520600" cy="315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ora"/>
              <a:buChar char="●"/>
              <a:defRPr sz="18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ora"/>
              <a:buChar char="○"/>
              <a:defRPr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ora"/>
              <a:buChar char="■"/>
              <a:defRPr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ora"/>
              <a:buChar char="●"/>
              <a:defRPr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ora"/>
              <a:buChar char="○"/>
              <a:defRPr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ora"/>
              <a:buChar char="■"/>
              <a:defRPr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ora"/>
              <a:buChar char="●"/>
              <a:defRPr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ora"/>
              <a:buChar char="○"/>
              <a:defRPr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ora"/>
              <a:buChar char="■"/>
              <a:defRPr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2"/>
        </a:solid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1C2024"/>
              </a:buClr>
              <a:buSzPts val="2800"/>
              <a:buFont typeface="Inter Tight SemiBold"/>
              <a:buNone/>
              <a:defRPr sz="2800">
                <a:solidFill>
                  <a:srgbClr val="1C2024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1C2024"/>
              </a:buClr>
              <a:buSzPts val="2800"/>
              <a:buFont typeface="Inter Tight SemiBold"/>
              <a:buNone/>
              <a:defRPr sz="2800">
                <a:solidFill>
                  <a:srgbClr val="1C2024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1C2024"/>
              </a:buClr>
              <a:buSzPts val="2800"/>
              <a:buFont typeface="Inter Tight SemiBold"/>
              <a:buNone/>
              <a:defRPr sz="2800">
                <a:solidFill>
                  <a:srgbClr val="1C2024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1C2024"/>
              </a:buClr>
              <a:buSzPts val="2800"/>
              <a:buFont typeface="Inter Tight SemiBold"/>
              <a:buNone/>
              <a:defRPr sz="2800">
                <a:solidFill>
                  <a:srgbClr val="1C2024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1C2024"/>
              </a:buClr>
              <a:buSzPts val="2800"/>
              <a:buFont typeface="Inter Tight SemiBold"/>
              <a:buNone/>
              <a:defRPr sz="2800">
                <a:solidFill>
                  <a:srgbClr val="1C2024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1C2024"/>
              </a:buClr>
              <a:buSzPts val="2800"/>
              <a:buFont typeface="Inter Tight SemiBold"/>
              <a:buNone/>
              <a:defRPr sz="2800">
                <a:solidFill>
                  <a:srgbClr val="1C2024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1C2024"/>
              </a:buClr>
              <a:buSzPts val="2800"/>
              <a:buFont typeface="Inter Tight SemiBold"/>
              <a:buNone/>
              <a:defRPr sz="2800">
                <a:solidFill>
                  <a:srgbClr val="1C2024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1C2024"/>
              </a:buClr>
              <a:buSzPts val="2800"/>
              <a:buFont typeface="Inter Tight SemiBold"/>
              <a:buNone/>
              <a:defRPr sz="2800">
                <a:solidFill>
                  <a:srgbClr val="1C2024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1C2024"/>
              </a:buClr>
              <a:buSzPts val="2800"/>
              <a:buFont typeface="Inter Tight SemiBold"/>
              <a:buNone/>
              <a:defRPr sz="2800">
                <a:solidFill>
                  <a:srgbClr val="1C2024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9pPr>
          </a:lstStyle>
          <a:p/>
        </p:txBody>
      </p:sp>
      <p:sp>
        <p:nvSpPr>
          <p:cNvPr id="66" name="Google Shape;66;p13"/>
          <p:cNvSpPr txBox="1"/>
          <p:nvPr>
            <p:ph idx="1" type="body"/>
          </p:nvPr>
        </p:nvSpPr>
        <p:spPr>
          <a:xfrm>
            <a:off x="311700" y="1152475"/>
            <a:ext cx="8520600" cy="351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Inter Tight Medium"/>
              <a:buChar char="●"/>
              <a:defRPr sz="1800">
                <a:solidFill>
                  <a:schemeClr val="dk2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nter Tight Medium"/>
              <a:buChar char="○"/>
              <a:defRPr>
                <a:solidFill>
                  <a:schemeClr val="dk2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nter Tight Medium"/>
              <a:buChar char="■"/>
              <a:defRPr>
                <a:solidFill>
                  <a:schemeClr val="dk2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nter Tight Medium"/>
              <a:buChar char="●"/>
              <a:defRPr>
                <a:solidFill>
                  <a:schemeClr val="dk2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nter Tight Medium"/>
              <a:buChar char="○"/>
              <a:defRPr>
                <a:solidFill>
                  <a:schemeClr val="dk2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nter Tight Medium"/>
              <a:buChar char="■"/>
              <a:defRPr>
                <a:solidFill>
                  <a:schemeClr val="dk2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nter Tight Medium"/>
              <a:buChar char="●"/>
              <a:defRPr>
                <a:solidFill>
                  <a:schemeClr val="dk2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nter Tight Medium"/>
              <a:buChar char="○"/>
              <a:defRPr>
                <a:solidFill>
                  <a:schemeClr val="dk2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nter Tight Medium"/>
              <a:buChar char="■"/>
              <a:defRPr>
                <a:solidFill>
                  <a:schemeClr val="dk2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9pPr>
          </a:lstStyle>
          <a:p/>
        </p:txBody>
      </p:sp>
      <p:sp>
        <p:nvSpPr>
          <p:cNvPr id="67" name="Google Shape;67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Relationship Id="rId4" Type="http://schemas.openxmlformats.org/officeDocument/2006/relationships/hyperlink" Target="https://www.webtoons.com/en/canvas/system32comics/list?title_no=235074" TargetMode="Externa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7.gif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google.com" TargetMode="External"/><Relationship Id="rId4" Type="http://schemas.openxmlformats.org/officeDocument/2006/relationships/hyperlink" Target="https://gmail.com" TargetMode="External"/><Relationship Id="rId5" Type="http://schemas.openxmlformats.org/officeDocument/2006/relationships/hyperlink" Target="https://youtube.com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Context &amp; Your Task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25"/>
          <p:cNvSpPr txBox="1"/>
          <p:nvPr>
            <p:ph idx="1" type="body"/>
          </p:nvPr>
        </p:nvSpPr>
        <p:spPr>
          <a:xfrm>
            <a:off x="311700" y="1152475"/>
            <a:ext cx="8520600" cy="351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rest of this deck is a mock </a:t>
            </a:r>
            <a:r>
              <a:rPr lang="en"/>
              <a:t>recitation</a:t>
            </a:r>
            <a:r>
              <a:rPr lang="en"/>
              <a:t> section deck, inspired by real </a:t>
            </a:r>
            <a:r>
              <a:rPr lang="en"/>
              <a:t>introductory</a:t>
            </a:r>
            <a:r>
              <a:rPr lang="en"/>
              <a:t> CS slides (before we did an accessibility pass on the slide template). It also uses the “Blue &amp; Gold” built-in Google Slides theme.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Your task: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Make a copy of the slide deck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Identify </a:t>
            </a:r>
            <a:r>
              <a:rPr lang="en">
                <a:solidFill>
                  <a:srgbClr val="191919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rPr>
              <a:t>at least 3 </a:t>
            </a:r>
            <a:r>
              <a:rPr lang="en"/>
              <a:t>different accessibility issues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Try to fix </a:t>
            </a:r>
            <a:r>
              <a:rPr lang="en">
                <a:solidFill>
                  <a:srgbClr val="191919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rPr>
              <a:t>at least one</a:t>
            </a:r>
            <a:r>
              <a:rPr lang="en"/>
              <a:t> accessibility issue fully, </a:t>
            </a:r>
            <a:r>
              <a:rPr lang="en">
                <a:solidFill>
                  <a:srgbClr val="191919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rPr>
              <a:t>across all slides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34"/>
          <p:cNvSpPr txBox="1"/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</a:t>
            </a:r>
            <a:endParaRPr/>
          </a:p>
        </p:txBody>
      </p:sp>
      <p:sp>
        <p:nvSpPr>
          <p:cNvPr id="172" name="Google Shape;172;p34"/>
          <p:cNvSpPr txBox="1"/>
          <p:nvPr>
            <p:ph idx="1" type="body"/>
          </p:nvPr>
        </p:nvSpPr>
        <p:spPr>
          <a:xfrm>
            <a:off x="311700" y="1152475"/>
            <a:ext cx="8520600" cy="56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/>
              <a:t>One thing that makes if statements so powerful is their ability to be chained together, using the else if keyword! What’s printed below?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73" name="Google Shape;173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8450" y="1975625"/>
            <a:ext cx="7767100" cy="2552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Google Shape;178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8450" y="1975625"/>
            <a:ext cx="7767100" cy="2552650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35"/>
          <p:cNvSpPr txBox="1"/>
          <p:nvPr/>
        </p:nvSpPr>
        <p:spPr>
          <a:xfrm>
            <a:off x="898500" y="4468650"/>
            <a:ext cx="4580100" cy="5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hi</a:t>
            </a:r>
            <a:endParaRPr sz="1800">
              <a:solidFill>
                <a:schemeClr val="lt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:D</a:t>
            </a:r>
            <a:endParaRPr sz="1800">
              <a:solidFill>
                <a:schemeClr val="lt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80" name="Google Shape;180;p35"/>
          <p:cNvSpPr txBox="1"/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</a:t>
            </a:r>
            <a:endParaRPr/>
          </a:p>
        </p:txBody>
      </p:sp>
      <p:sp>
        <p:nvSpPr>
          <p:cNvPr id="181" name="Google Shape;181;p35"/>
          <p:cNvSpPr txBox="1"/>
          <p:nvPr>
            <p:ph idx="1" type="body"/>
          </p:nvPr>
        </p:nvSpPr>
        <p:spPr>
          <a:xfrm>
            <a:off x="311700" y="1152475"/>
            <a:ext cx="8520600" cy="56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One thing that makes if statements so powerful is their ability to be chained together, using the else if keyword! What are printed in these examples?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35"/>
          <p:cNvSpPr txBox="1"/>
          <p:nvPr/>
        </p:nvSpPr>
        <p:spPr>
          <a:xfrm>
            <a:off x="4636925" y="4468650"/>
            <a:ext cx="4580100" cy="5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:D</a:t>
            </a:r>
            <a:endParaRPr sz="1800">
              <a:solidFill>
                <a:schemeClr val="lt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6"/>
          <p:cNvSpPr txBox="1"/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Tracing through an example</a:t>
            </a:r>
            <a:endParaRPr/>
          </a:p>
        </p:txBody>
      </p:sp>
      <p:sp>
        <p:nvSpPr>
          <p:cNvPr id="188" name="Google Shape;188;p36"/>
          <p:cNvSpPr txBox="1"/>
          <p:nvPr>
            <p:ph idx="1" type="body"/>
          </p:nvPr>
        </p:nvSpPr>
        <p:spPr>
          <a:xfrm>
            <a:off x="311700" y="1417800"/>
            <a:ext cx="8520600" cy="315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 far, we’ve only looked at small conditional statements that involve numbers.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But, big programs (like the ones you will write later) can have long and complicated conditionals!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Let’s try tracing through another example, which focuses on strings </a:t>
            </a:r>
            <a:r>
              <a:rPr i="1" lang="en"/>
              <a:t>and</a:t>
            </a:r>
            <a:r>
              <a:rPr lang="en"/>
              <a:t> numbers.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7"/>
          <p:cNvSpPr txBox="1"/>
          <p:nvPr/>
        </p:nvSpPr>
        <p:spPr>
          <a:xfrm>
            <a:off x="540600" y="235950"/>
            <a:ext cx="8062800" cy="4671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4B69C6"/>
                </a:solidFill>
                <a:latin typeface="Courier New"/>
                <a:ea typeface="Courier New"/>
                <a:cs typeface="Courier New"/>
                <a:sym typeface="Courier New"/>
              </a:rPr>
              <a:t>public</a:t>
            </a:r>
            <a:r>
              <a:rPr lang="en" sz="110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100">
                <a:solidFill>
                  <a:srgbClr val="4B69C6"/>
                </a:solidFill>
                <a:latin typeface="Courier New"/>
                <a:ea typeface="Courier New"/>
                <a:cs typeface="Courier New"/>
                <a:sym typeface="Courier New"/>
              </a:rPr>
              <a:t>class</a:t>
            </a:r>
            <a:r>
              <a:rPr lang="en" sz="110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100">
                <a:solidFill>
                  <a:srgbClr val="7A3E9D"/>
                </a:solidFill>
                <a:latin typeface="Courier New"/>
                <a:ea typeface="Courier New"/>
                <a:cs typeface="Courier New"/>
                <a:sym typeface="Courier New"/>
              </a:rPr>
              <a:t>Example</a:t>
            </a:r>
            <a:r>
              <a:rPr lang="en" sz="110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10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 sz="1100">
              <a:solidFill>
                <a:srgbClr val="77777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   </a:t>
            </a:r>
            <a:r>
              <a:rPr lang="en" sz="1100">
                <a:solidFill>
                  <a:srgbClr val="4B69C6"/>
                </a:solidFill>
                <a:latin typeface="Courier New"/>
                <a:ea typeface="Courier New"/>
                <a:cs typeface="Courier New"/>
                <a:sym typeface="Courier New"/>
              </a:rPr>
              <a:t>public</a:t>
            </a:r>
            <a:r>
              <a:rPr lang="en" sz="110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100">
                <a:solidFill>
                  <a:srgbClr val="4B69C6"/>
                </a:solidFill>
                <a:latin typeface="Courier New"/>
                <a:ea typeface="Courier New"/>
                <a:cs typeface="Courier New"/>
                <a:sym typeface="Courier New"/>
              </a:rPr>
              <a:t>static</a:t>
            </a:r>
            <a:r>
              <a:rPr lang="en" sz="110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100">
                <a:solidFill>
                  <a:srgbClr val="7A3E9D"/>
                </a:solidFill>
                <a:latin typeface="Courier New"/>
                <a:ea typeface="Courier New"/>
                <a:cs typeface="Courier New"/>
                <a:sym typeface="Courier New"/>
              </a:rPr>
              <a:t>void</a:t>
            </a:r>
            <a:r>
              <a:rPr lang="en" sz="110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100">
                <a:solidFill>
                  <a:srgbClr val="AA3731"/>
                </a:solidFill>
                <a:latin typeface="Courier New"/>
                <a:ea typeface="Courier New"/>
                <a:cs typeface="Courier New"/>
                <a:sym typeface="Courier New"/>
              </a:rPr>
              <a:t>main</a:t>
            </a:r>
            <a:r>
              <a:rPr lang="en" sz="110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" sz="1100">
                <a:solidFill>
                  <a:srgbClr val="7A3E9D"/>
                </a:solidFill>
                <a:latin typeface="Courier New"/>
                <a:ea typeface="Courier New"/>
                <a:cs typeface="Courier New"/>
                <a:sym typeface="Courier New"/>
              </a:rPr>
              <a:t>String</a:t>
            </a:r>
            <a:r>
              <a:rPr lang="en" sz="110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[]</a:t>
            </a:r>
            <a:r>
              <a:rPr lang="en" sz="110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100">
                <a:solidFill>
                  <a:srgbClr val="7A3E9D"/>
                </a:solidFill>
                <a:latin typeface="Courier New"/>
                <a:ea typeface="Courier New"/>
                <a:cs typeface="Courier New"/>
                <a:sym typeface="Courier New"/>
              </a:rPr>
              <a:t>args</a:t>
            </a:r>
            <a:r>
              <a:rPr lang="en" sz="110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r>
              <a:rPr lang="en" sz="110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10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 sz="1100">
              <a:solidFill>
                <a:srgbClr val="77777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       </a:t>
            </a:r>
            <a:r>
              <a:rPr lang="en" sz="1100">
                <a:solidFill>
                  <a:srgbClr val="7A3E9D"/>
                </a:solidFill>
                <a:latin typeface="Courier New"/>
                <a:ea typeface="Courier New"/>
                <a:cs typeface="Courier New"/>
                <a:sym typeface="Courier New"/>
              </a:rPr>
              <a:t>String</a:t>
            </a:r>
            <a:r>
              <a:rPr lang="en" sz="110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100">
                <a:solidFill>
                  <a:srgbClr val="7A3E9D"/>
                </a:solidFill>
                <a:latin typeface="Courier New"/>
                <a:ea typeface="Courier New"/>
                <a:cs typeface="Courier New"/>
                <a:sym typeface="Courier New"/>
              </a:rPr>
              <a:t>dayOfWeek</a:t>
            </a:r>
            <a:r>
              <a:rPr lang="en" sz="110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10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en" sz="110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10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"</a:t>
            </a:r>
            <a:r>
              <a:rPr lang="en" sz="1100">
                <a:solidFill>
                  <a:srgbClr val="448C27"/>
                </a:solidFill>
                <a:latin typeface="Courier New"/>
                <a:ea typeface="Courier New"/>
                <a:cs typeface="Courier New"/>
                <a:sym typeface="Courier New"/>
              </a:rPr>
              <a:t>Wednesday</a:t>
            </a:r>
            <a:r>
              <a:rPr lang="en" sz="110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";</a:t>
            </a:r>
            <a:endParaRPr sz="1100">
              <a:solidFill>
                <a:srgbClr val="77777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accen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       </a:t>
            </a:r>
            <a:r>
              <a:rPr lang="en" sz="1100">
                <a:solidFill>
                  <a:srgbClr val="4B69C6"/>
                </a:solidFill>
                <a:latin typeface="Courier New"/>
                <a:ea typeface="Courier New"/>
                <a:cs typeface="Courier New"/>
                <a:sym typeface="Courier New"/>
              </a:rPr>
              <a:t>if</a:t>
            </a:r>
            <a:r>
              <a:rPr lang="en" sz="110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10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" sz="1100">
                <a:solidFill>
                  <a:srgbClr val="7A3E9D"/>
                </a:solidFill>
                <a:latin typeface="Courier New"/>
                <a:ea typeface="Courier New"/>
                <a:cs typeface="Courier New"/>
                <a:sym typeface="Courier New"/>
              </a:rPr>
              <a:t>dayOfWeek</a:t>
            </a:r>
            <a:r>
              <a:rPr lang="en" sz="110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b="1" lang="en" sz="1100">
                <a:solidFill>
                  <a:srgbClr val="AA3731"/>
                </a:solidFill>
                <a:latin typeface="Courier New"/>
                <a:ea typeface="Courier New"/>
                <a:cs typeface="Courier New"/>
                <a:sym typeface="Courier New"/>
              </a:rPr>
              <a:t>equals</a:t>
            </a:r>
            <a:r>
              <a:rPr lang="en" sz="110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("</a:t>
            </a:r>
            <a:r>
              <a:rPr lang="en" sz="1100">
                <a:solidFill>
                  <a:srgbClr val="448C27"/>
                </a:solidFill>
                <a:latin typeface="Courier New"/>
                <a:ea typeface="Courier New"/>
                <a:cs typeface="Courier New"/>
                <a:sym typeface="Courier New"/>
              </a:rPr>
              <a:t>Monday</a:t>
            </a:r>
            <a:r>
              <a:rPr lang="en" sz="110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"))</a:t>
            </a:r>
            <a:r>
              <a:rPr lang="en" sz="110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10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 sz="1100">
              <a:solidFill>
                <a:srgbClr val="77777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</a:t>
            </a:r>
            <a:r>
              <a:rPr lang="en" sz="1100">
                <a:solidFill>
                  <a:srgbClr val="7A3E9D"/>
                </a:solidFill>
                <a:latin typeface="Courier New"/>
                <a:ea typeface="Courier New"/>
                <a:cs typeface="Courier New"/>
                <a:sym typeface="Courier New"/>
              </a:rPr>
              <a:t>System</a:t>
            </a:r>
            <a:r>
              <a:rPr lang="en" sz="110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lang="en" sz="1100">
                <a:solidFill>
                  <a:srgbClr val="7A3E9D"/>
                </a:solidFill>
                <a:latin typeface="Courier New"/>
                <a:ea typeface="Courier New"/>
                <a:cs typeface="Courier New"/>
                <a:sym typeface="Courier New"/>
              </a:rPr>
              <a:t>out</a:t>
            </a:r>
            <a:r>
              <a:rPr lang="en" sz="110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b="1" lang="en" sz="1100">
                <a:solidFill>
                  <a:srgbClr val="AA3731"/>
                </a:solidFill>
                <a:latin typeface="Courier New"/>
                <a:ea typeface="Courier New"/>
                <a:cs typeface="Courier New"/>
                <a:sym typeface="Courier New"/>
              </a:rPr>
              <a:t>println</a:t>
            </a:r>
            <a:r>
              <a:rPr lang="en" sz="110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("</a:t>
            </a:r>
            <a:r>
              <a:rPr lang="en" sz="1100">
                <a:solidFill>
                  <a:srgbClr val="448C27"/>
                </a:solidFill>
                <a:latin typeface="Courier New"/>
                <a:ea typeface="Courier New"/>
                <a:cs typeface="Courier New"/>
                <a:sym typeface="Courier New"/>
              </a:rPr>
              <a:t>Beginning of the week! :)</a:t>
            </a:r>
            <a:r>
              <a:rPr lang="en" sz="110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");</a:t>
            </a:r>
            <a:endParaRPr sz="1100">
              <a:solidFill>
                <a:srgbClr val="77777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       </a:t>
            </a:r>
            <a:r>
              <a:rPr lang="en" sz="110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r>
              <a:rPr lang="en" sz="110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100">
                <a:solidFill>
                  <a:srgbClr val="4B69C6"/>
                </a:solidFill>
                <a:latin typeface="Courier New"/>
                <a:ea typeface="Courier New"/>
                <a:cs typeface="Courier New"/>
                <a:sym typeface="Courier New"/>
              </a:rPr>
              <a:t>else</a:t>
            </a:r>
            <a:r>
              <a:rPr lang="en" sz="110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100">
                <a:solidFill>
                  <a:srgbClr val="4B69C6"/>
                </a:solidFill>
                <a:latin typeface="Courier New"/>
                <a:ea typeface="Courier New"/>
                <a:cs typeface="Courier New"/>
                <a:sym typeface="Courier New"/>
              </a:rPr>
              <a:t>if</a:t>
            </a:r>
            <a:r>
              <a:rPr lang="en" sz="110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10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" sz="1100">
                <a:solidFill>
                  <a:srgbClr val="7A3E9D"/>
                </a:solidFill>
                <a:latin typeface="Courier New"/>
                <a:ea typeface="Courier New"/>
                <a:cs typeface="Courier New"/>
                <a:sym typeface="Courier New"/>
              </a:rPr>
              <a:t>dayOfWeek</a:t>
            </a:r>
            <a:r>
              <a:rPr lang="en" sz="110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b="1" lang="en" sz="1100">
                <a:solidFill>
                  <a:srgbClr val="AA3731"/>
                </a:solidFill>
                <a:latin typeface="Courier New"/>
                <a:ea typeface="Courier New"/>
                <a:cs typeface="Courier New"/>
                <a:sym typeface="Courier New"/>
              </a:rPr>
              <a:t>equals</a:t>
            </a:r>
            <a:r>
              <a:rPr lang="en" sz="110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("</a:t>
            </a:r>
            <a:r>
              <a:rPr lang="en" sz="1100">
                <a:solidFill>
                  <a:srgbClr val="448C27"/>
                </a:solidFill>
                <a:latin typeface="Courier New"/>
                <a:ea typeface="Courier New"/>
                <a:cs typeface="Courier New"/>
                <a:sym typeface="Courier New"/>
              </a:rPr>
              <a:t>Wednesday</a:t>
            </a:r>
            <a:r>
              <a:rPr lang="en" sz="110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"))</a:t>
            </a:r>
            <a:r>
              <a:rPr lang="en" sz="110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10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 sz="1100">
              <a:solidFill>
                <a:srgbClr val="77777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</a:t>
            </a:r>
            <a:r>
              <a:rPr lang="en" sz="1100">
                <a:solidFill>
                  <a:srgbClr val="7A3E9D"/>
                </a:solidFill>
                <a:latin typeface="Courier New"/>
                <a:ea typeface="Courier New"/>
                <a:cs typeface="Courier New"/>
                <a:sym typeface="Courier New"/>
              </a:rPr>
              <a:t>System</a:t>
            </a:r>
            <a:r>
              <a:rPr lang="en" sz="110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lang="en" sz="1100">
                <a:solidFill>
                  <a:srgbClr val="7A3E9D"/>
                </a:solidFill>
                <a:latin typeface="Courier New"/>
                <a:ea typeface="Courier New"/>
                <a:cs typeface="Courier New"/>
                <a:sym typeface="Courier New"/>
              </a:rPr>
              <a:t>out</a:t>
            </a:r>
            <a:r>
              <a:rPr lang="en" sz="110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b="1" lang="en" sz="1100">
                <a:solidFill>
                  <a:srgbClr val="AA3731"/>
                </a:solidFill>
                <a:latin typeface="Courier New"/>
                <a:ea typeface="Courier New"/>
                <a:cs typeface="Courier New"/>
                <a:sym typeface="Courier New"/>
              </a:rPr>
              <a:t>println</a:t>
            </a:r>
            <a:r>
              <a:rPr lang="en" sz="110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("</a:t>
            </a:r>
            <a:r>
              <a:rPr lang="en" sz="1100">
                <a:solidFill>
                  <a:srgbClr val="448C27"/>
                </a:solidFill>
                <a:latin typeface="Courier New"/>
                <a:ea typeface="Courier New"/>
                <a:cs typeface="Courier New"/>
                <a:sym typeface="Courier New"/>
              </a:rPr>
              <a:t>Hump day! XD</a:t>
            </a:r>
            <a:r>
              <a:rPr lang="en" sz="110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");</a:t>
            </a:r>
            <a:endParaRPr sz="1100">
              <a:solidFill>
                <a:srgbClr val="77777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       </a:t>
            </a:r>
            <a:r>
              <a:rPr lang="en" sz="110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r>
              <a:rPr lang="en" sz="110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100">
                <a:solidFill>
                  <a:srgbClr val="4B69C6"/>
                </a:solidFill>
                <a:latin typeface="Courier New"/>
                <a:ea typeface="Courier New"/>
                <a:cs typeface="Courier New"/>
                <a:sym typeface="Courier New"/>
              </a:rPr>
              <a:t>else</a:t>
            </a:r>
            <a:r>
              <a:rPr lang="en" sz="110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100">
                <a:solidFill>
                  <a:srgbClr val="4B69C6"/>
                </a:solidFill>
                <a:latin typeface="Courier New"/>
                <a:ea typeface="Courier New"/>
                <a:cs typeface="Courier New"/>
                <a:sym typeface="Courier New"/>
              </a:rPr>
              <a:t>if</a:t>
            </a:r>
            <a:r>
              <a:rPr lang="en" sz="110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10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" sz="1100">
                <a:solidFill>
                  <a:srgbClr val="7A3E9D"/>
                </a:solidFill>
                <a:latin typeface="Courier New"/>
                <a:ea typeface="Courier New"/>
                <a:cs typeface="Courier New"/>
                <a:sym typeface="Courier New"/>
              </a:rPr>
              <a:t>dayOfWeek</a:t>
            </a:r>
            <a:r>
              <a:rPr lang="en" sz="110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b="1" lang="en" sz="1100">
                <a:solidFill>
                  <a:srgbClr val="AA3731"/>
                </a:solidFill>
                <a:latin typeface="Courier New"/>
                <a:ea typeface="Courier New"/>
                <a:cs typeface="Courier New"/>
                <a:sym typeface="Courier New"/>
              </a:rPr>
              <a:t>equals</a:t>
            </a:r>
            <a:r>
              <a:rPr lang="en" sz="110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("</a:t>
            </a:r>
            <a:r>
              <a:rPr lang="en" sz="1100">
                <a:solidFill>
                  <a:srgbClr val="448C27"/>
                </a:solidFill>
                <a:latin typeface="Courier New"/>
                <a:ea typeface="Courier New"/>
                <a:cs typeface="Courier New"/>
                <a:sym typeface="Courier New"/>
              </a:rPr>
              <a:t>Saturday</a:t>
            </a:r>
            <a:r>
              <a:rPr lang="en" sz="110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")</a:t>
            </a:r>
            <a:r>
              <a:rPr lang="en" sz="110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10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||</a:t>
            </a:r>
            <a:r>
              <a:rPr lang="en" sz="110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100">
                <a:solidFill>
                  <a:srgbClr val="7A3E9D"/>
                </a:solidFill>
                <a:latin typeface="Courier New"/>
                <a:ea typeface="Courier New"/>
                <a:cs typeface="Courier New"/>
                <a:sym typeface="Courier New"/>
              </a:rPr>
              <a:t>dayOfWeek</a:t>
            </a:r>
            <a:r>
              <a:rPr lang="en" sz="110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b="1" lang="en" sz="1100">
                <a:solidFill>
                  <a:srgbClr val="AA3731"/>
                </a:solidFill>
                <a:latin typeface="Courier New"/>
                <a:ea typeface="Courier New"/>
                <a:cs typeface="Courier New"/>
                <a:sym typeface="Courier New"/>
              </a:rPr>
              <a:t>equals</a:t>
            </a:r>
            <a:r>
              <a:rPr lang="en" sz="110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("</a:t>
            </a:r>
            <a:r>
              <a:rPr lang="en" sz="1100">
                <a:solidFill>
                  <a:srgbClr val="448C27"/>
                </a:solidFill>
                <a:latin typeface="Courier New"/>
                <a:ea typeface="Courier New"/>
                <a:cs typeface="Courier New"/>
                <a:sym typeface="Courier New"/>
              </a:rPr>
              <a:t>Sunday</a:t>
            </a:r>
            <a:r>
              <a:rPr lang="en" sz="110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"))</a:t>
            </a:r>
            <a:r>
              <a:rPr lang="en" sz="110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10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 sz="1100">
              <a:solidFill>
                <a:srgbClr val="77777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</a:t>
            </a:r>
            <a:r>
              <a:rPr lang="en" sz="1100">
                <a:solidFill>
                  <a:srgbClr val="7A3E9D"/>
                </a:solidFill>
                <a:latin typeface="Courier New"/>
                <a:ea typeface="Courier New"/>
                <a:cs typeface="Courier New"/>
                <a:sym typeface="Courier New"/>
              </a:rPr>
              <a:t>System</a:t>
            </a:r>
            <a:r>
              <a:rPr lang="en" sz="110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lang="en" sz="1100">
                <a:solidFill>
                  <a:srgbClr val="7A3E9D"/>
                </a:solidFill>
                <a:latin typeface="Courier New"/>
                <a:ea typeface="Courier New"/>
                <a:cs typeface="Courier New"/>
                <a:sym typeface="Courier New"/>
              </a:rPr>
              <a:t>out</a:t>
            </a:r>
            <a:r>
              <a:rPr lang="en" sz="110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b="1" lang="en" sz="1100">
                <a:solidFill>
                  <a:srgbClr val="AA3731"/>
                </a:solidFill>
                <a:latin typeface="Courier New"/>
                <a:ea typeface="Courier New"/>
                <a:cs typeface="Courier New"/>
                <a:sym typeface="Courier New"/>
              </a:rPr>
              <a:t>println</a:t>
            </a:r>
            <a:r>
              <a:rPr lang="en" sz="110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("</a:t>
            </a:r>
            <a:r>
              <a:rPr lang="en" sz="1100">
                <a:solidFill>
                  <a:srgbClr val="448C27"/>
                </a:solidFill>
                <a:latin typeface="Courier New"/>
                <a:ea typeface="Courier New"/>
                <a:cs typeface="Courier New"/>
                <a:sym typeface="Courier New"/>
              </a:rPr>
              <a:t>The weekend! WOOHOO!</a:t>
            </a:r>
            <a:r>
              <a:rPr lang="en" sz="110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");</a:t>
            </a:r>
            <a:endParaRPr sz="1100">
              <a:solidFill>
                <a:srgbClr val="77777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       </a:t>
            </a:r>
            <a:r>
              <a:rPr lang="en" sz="110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r>
              <a:rPr lang="en" sz="110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100">
                <a:solidFill>
                  <a:srgbClr val="4B69C6"/>
                </a:solidFill>
                <a:latin typeface="Courier New"/>
                <a:ea typeface="Courier New"/>
                <a:cs typeface="Courier New"/>
                <a:sym typeface="Courier New"/>
              </a:rPr>
              <a:t>else</a:t>
            </a:r>
            <a:r>
              <a:rPr lang="en" sz="110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100">
                <a:solidFill>
                  <a:srgbClr val="4B69C6"/>
                </a:solidFill>
                <a:latin typeface="Courier New"/>
                <a:ea typeface="Courier New"/>
                <a:cs typeface="Courier New"/>
                <a:sym typeface="Courier New"/>
              </a:rPr>
              <a:t>if</a:t>
            </a:r>
            <a:r>
              <a:rPr lang="en" sz="110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10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" sz="1100">
                <a:solidFill>
                  <a:srgbClr val="7A3E9D"/>
                </a:solidFill>
                <a:latin typeface="Courier New"/>
                <a:ea typeface="Courier New"/>
                <a:cs typeface="Courier New"/>
                <a:sym typeface="Courier New"/>
              </a:rPr>
              <a:t>dayOfWeek</a:t>
            </a:r>
            <a:r>
              <a:rPr lang="en" sz="110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b="1" lang="en" sz="1100">
                <a:solidFill>
                  <a:srgbClr val="AA3731"/>
                </a:solidFill>
                <a:latin typeface="Courier New"/>
                <a:ea typeface="Courier New"/>
                <a:cs typeface="Courier New"/>
                <a:sym typeface="Courier New"/>
              </a:rPr>
              <a:t>equals</a:t>
            </a:r>
            <a:r>
              <a:rPr lang="en" sz="110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("</a:t>
            </a:r>
            <a:r>
              <a:rPr lang="en" sz="1100">
                <a:solidFill>
                  <a:srgbClr val="448C27"/>
                </a:solidFill>
                <a:latin typeface="Courier New"/>
                <a:ea typeface="Courier New"/>
                <a:cs typeface="Courier New"/>
                <a:sym typeface="Courier New"/>
              </a:rPr>
              <a:t>Friday</a:t>
            </a:r>
            <a:r>
              <a:rPr lang="en" sz="110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"))</a:t>
            </a:r>
            <a:r>
              <a:rPr lang="en" sz="110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10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 sz="1100">
              <a:solidFill>
                <a:srgbClr val="77777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</a:t>
            </a:r>
            <a:r>
              <a:rPr lang="en" sz="1100">
                <a:solidFill>
                  <a:srgbClr val="7A3E9D"/>
                </a:solidFill>
                <a:latin typeface="Courier New"/>
                <a:ea typeface="Courier New"/>
                <a:cs typeface="Courier New"/>
                <a:sym typeface="Courier New"/>
              </a:rPr>
              <a:t>System</a:t>
            </a:r>
            <a:r>
              <a:rPr lang="en" sz="110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lang="en" sz="1100">
                <a:solidFill>
                  <a:srgbClr val="7A3E9D"/>
                </a:solidFill>
                <a:latin typeface="Courier New"/>
                <a:ea typeface="Courier New"/>
                <a:cs typeface="Courier New"/>
                <a:sym typeface="Courier New"/>
              </a:rPr>
              <a:t>out</a:t>
            </a:r>
            <a:r>
              <a:rPr lang="en" sz="110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b="1" lang="en" sz="1100">
                <a:solidFill>
                  <a:srgbClr val="AA3731"/>
                </a:solidFill>
                <a:latin typeface="Courier New"/>
                <a:ea typeface="Courier New"/>
                <a:cs typeface="Courier New"/>
                <a:sym typeface="Courier New"/>
              </a:rPr>
              <a:t>println</a:t>
            </a:r>
            <a:r>
              <a:rPr lang="en" sz="110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("</a:t>
            </a:r>
            <a:r>
              <a:rPr lang="en" sz="1100">
                <a:solidFill>
                  <a:srgbClr val="448C27"/>
                </a:solidFill>
                <a:latin typeface="Courier New"/>
                <a:ea typeface="Courier New"/>
                <a:cs typeface="Courier New"/>
                <a:sym typeface="Courier New"/>
              </a:rPr>
              <a:t>Almost the weekend :D</a:t>
            </a:r>
            <a:r>
              <a:rPr lang="en" sz="110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");</a:t>
            </a:r>
            <a:endParaRPr sz="1100">
              <a:solidFill>
                <a:srgbClr val="77777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       </a:t>
            </a:r>
            <a:r>
              <a:rPr lang="en" sz="110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r>
              <a:rPr lang="en" sz="110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100">
                <a:solidFill>
                  <a:srgbClr val="4B69C6"/>
                </a:solidFill>
                <a:latin typeface="Courier New"/>
                <a:ea typeface="Courier New"/>
                <a:cs typeface="Courier New"/>
                <a:sym typeface="Courier New"/>
              </a:rPr>
              <a:t>else</a:t>
            </a:r>
            <a:r>
              <a:rPr lang="en" sz="110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10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 sz="1100">
              <a:solidFill>
                <a:srgbClr val="77777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</a:t>
            </a:r>
            <a:r>
              <a:rPr lang="en" sz="1100">
                <a:solidFill>
                  <a:srgbClr val="7A3E9D"/>
                </a:solidFill>
                <a:latin typeface="Courier New"/>
                <a:ea typeface="Courier New"/>
                <a:cs typeface="Courier New"/>
                <a:sym typeface="Courier New"/>
              </a:rPr>
              <a:t>System</a:t>
            </a:r>
            <a:r>
              <a:rPr lang="en" sz="110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lang="en" sz="1100">
                <a:solidFill>
                  <a:srgbClr val="7A3E9D"/>
                </a:solidFill>
                <a:latin typeface="Courier New"/>
                <a:ea typeface="Courier New"/>
                <a:cs typeface="Courier New"/>
                <a:sym typeface="Courier New"/>
              </a:rPr>
              <a:t>out</a:t>
            </a:r>
            <a:r>
              <a:rPr lang="en" sz="110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b="1" lang="en" sz="1100">
                <a:solidFill>
                  <a:srgbClr val="AA3731"/>
                </a:solidFill>
                <a:latin typeface="Courier New"/>
                <a:ea typeface="Courier New"/>
                <a:cs typeface="Courier New"/>
                <a:sym typeface="Courier New"/>
              </a:rPr>
              <a:t>println</a:t>
            </a:r>
            <a:r>
              <a:rPr lang="en" sz="110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("</a:t>
            </a:r>
            <a:r>
              <a:rPr lang="en" sz="1100">
                <a:solidFill>
                  <a:srgbClr val="448C27"/>
                </a:solidFill>
                <a:latin typeface="Courier New"/>
                <a:ea typeface="Courier New"/>
                <a:cs typeface="Courier New"/>
                <a:sym typeface="Courier New"/>
              </a:rPr>
              <a:t>How many days until Friday? -_-</a:t>
            </a:r>
            <a:r>
              <a:rPr lang="en" sz="110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");</a:t>
            </a:r>
            <a:endParaRPr sz="1100">
              <a:solidFill>
                <a:srgbClr val="77777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       </a:t>
            </a:r>
            <a:r>
              <a:rPr lang="en" sz="110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1100">
              <a:solidFill>
                <a:srgbClr val="77777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accen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   </a:t>
            </a:r>
            <a:r>
              <a:rPr lang="en" sz="110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1100">
              <a:solidFill>
                <a:srgbClr val="77777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1100">
              <a:solidFill>
                <a:srgbClr val="777777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8"/>
          <p:cNvSpPr txBox="1"/>
          <p:nvPr/>
        </p:nvSpPr>
        <p:spPr>
          <a:xfrm>
            <a:off x="540600" y="235950"/>
            <a:ext cx="8062800" cy="4671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4B69C6"/>
                </a:solidFill>
                <a:latin typeface="Courier New"/>
                <a:ea typeface="Courier New"/>
                <a:cs typeface="Courier New"/>
                <a:sym typeface="Courier New"/>
              </a:rPr>
              <a:t>public</a:t>
            </a:r>
            <a:r>
              <a:rPr lang="en" sz="110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100">
                <a:solidFill>
                  <a:srgbClr val="4B69C6"/>
                </a:solidFill>
                <a:latin typeface="Courier New"/>
                <a:ea typeface="Courier New"/>
                <a:cs typeface="Courier New"/>
                <a:sym typeface="Courier New"/>
              </a:rPr>
              <a:t>class</a:t>
            </a:r>
            <a:r>
              <a:rPr lang="en" sz="110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100">
                <a:solidFill>
                  <a:srgbClr val="7A3E9D"/>
                </a:solidFill>
                <a:latin typeface="Courier New"/>
                <a:ea typeface="Courier New"/>
                <a:cs typeface="Courier New"/>
                <a:sym typeface="Courier New"/>
              </a:rPr>
              <a:t>Example</a:t>
            </a:r>
            <a:r>
              <a:rPr lang="en" sz="110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10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 sz="1100">
              <a:solidFill>
                <a:srgbClr val="77777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   </a:t>
            </a:r>
            <a:r>
              <a:rPr lang="en" sz="1100">
                <a:solidFill>
                  <a:srgbClr val="4B69C6"/>
                </a:solidFill>
                <a:latin typeface="Courier New"/>
                <a:ea typeface="Courier New"/>
                <a:cs typeface="Courier New"/>
                <a:sym typeface="Courier New"/>
              </a:rPr>
              <a:t>public</a:t>
            </a:r>
            <a:r>
              <a:rPr lang="en" sz="110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100">
                <a:solidFill>
                  <a:srgbClr val="4B69C6"/>
                </a:solidFill>
                <a:latin typeface="Courier New"/>
                <a:ea typeface="Courier New"/>
                <a:cs typeface="Courier New"/>
                <a:sym typeface="Courier New"/>
              </a:rPr>
              <a:t>static</a:t>
            </a:r>
            <a:r>
              <a:rPr lang="en" sz="110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100">
                <a:solidFill>
                  <a:srgbClr val="7A3E9D"/>
                </a:solidFill>
                <a:latin typeface="Courier New"/>
                <a:ea typeface="Courier New"/>
                <a:cs typeface="Courier New"/>
                <a:sym typeface="Courier New"/>
              </a:rPr>
              <a:t>void</a:t>
            </a:r>
            <a:r>
              <a:rPr lang="en" sz="110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100">
                <a:solidFill>
                  <a:srgbClr val="AA3731"/>
                </a:solidFill>
                <a:latin typeface="Courier New"/>
                <a:ea typeface="Courier New"/>
                <a:cs typeface="Courier New"/>
                <a:sym typeface="Courier New"/>
              </a:rPr>
              <a:t>main</a:t>
            </a:r>
            <a:r>
              <a:rPr lang="en" sz="110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" sz="1100">
                <a:solidFill>
                  <a:srgbClr val="7A3E9D"/>
                </a:solidFill>
                <a:latin typeface="Courier New"/>
                <a:ea typeface="Courier New"/>
                <a:cs typeface="Courier New"/>
                <a:sym typeface="Courier New"/>
              </a:rPr>
              <a:t>String</a:t>
            </a:r>
            <a:r>
              <a:rPr lang="en" sz="110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[]</a:t>
            </a:r>
            <a:r>
              <a:rPr lang="en" sz="110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100">
                <a:solidFill>
                  <a:srgbClr val="7A3E9D"/>
                </a:solidFill>
                <a:latin typeface="Courier New"/>
                <a:ea typeface="Courier New"/>
                <a:cs typeface="Courier New"/>
                <a:sym typeface="Courier New"/>
              </a:rPr>
              <a:t>args</a:t>
            </a:r>
            <a:r>
              <a:rPr lang="en" sz="110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r>
              <a:rPr lang="en" sz="110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10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 sz="1100">
              <a:solidFill>
                <a:srgbClr val="77777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       </a:t>
            </a:r>
            <a:r>
              <a:rPr lang="en" sz="1100">
                <a:solidFill>
                  <a:srgbClr val="7A3E9D"/>
                </a:solidFill>
                <a:latin typeface="Courier New"/>
                <a:ea typeface="Courier New"/>
                <a:cs typeface="Courier New"/>
                <a:sym typeface="Courier New"/>
              </a:rPr>
              <a:t>String</a:t>
            </a:r>
            <a:r>
              <a:rPr lang="en" sz="110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100">
                <a:solidFill>
                  <a:srgbClr val="7A3E9D"/>
                </a:solidFill>
                <a:latin typeface="Courier New"/>
                <a:ea typeface="Courier New"/>
                <a:cs typeface="Courier New"/>
                <a:sym typeface="Courier New"/>
              </a:rPr>
              <a:t>dayOfWeek</a:t>
            </a:r>
            <a:r>
              <a:rPr lang="en" sz="110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10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en" sz="110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10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"</a:t>
            </a:r>
            <a:r>
              <a:rPr lang="en" sz="1100">
                <a:solidFill>
                  <a:srgbClr val="448C27"/>
                </a:solidFill>
                <a:latin typeface="Courier New"/>
                <a:ea typeface="Courier New"/>
                <a:cs typeface="Courier New"/>
                <a:sym typeface="Courier New"/>
              </a:rPr>
              <a:t>Wednesday</a:t>
            </a:r>
            <a:r>
              <a:rPr lang="en" sz="110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";</a:t>
            </a:r>
            <a:endParaRPr sz="1100">
              <a:solidFill>
                <a:srgbClr val="77777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accen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       </a:t>
            </a:r>
            <a:r>
              <a:rPr lang="en" sz="1100">
                <a:solidFill>
                  <a:srgbClr val="4B69C6"/>
                </a:solidFill>
                <a:latin typeface="Courier New"/>
                <a:ea typeface="Courier New"/>
                <a:cs typeface="Courier New"/>
                <a:sym typeface="Courier New"/>
              </a:rPr>
              <a:t>if</a:t>
            </a:r>
            <a:r>
              <a:rPr lang="en" sz="110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10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" sz="1100">
                <a:solidFill>
                  <a:srgbClr val="7A3E9D"/>
                </a:solidFill>
                <a:highlight>
                  <a:srgbClr val="EAD1DC"/>
                </a:highlight>
                <a:latin typeface="Courier New"/>
                <a:ea typeface="Courier New"/>
                <a:cs typeface="Courier New"/>
                <a:sym typeface="Courier New"/>
              </a:rPr>
              <a:t>dayOfWeek</a:t>
            </a:r>
            <a:r>
              <a:rPr lang="en" sz="1100">
                <a:solidFill>
                  <a:srgbClr val="777777"/>
                </a:solidFill>
                <a:highlight>
                  <a:srgbClr val="EAD1DC"/>
                </a:highlight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b="1" lang="en" sz="1100">
                <a:solidFill>
                  <a:srgbClr val="AA3731"/>
                </a:solidFill>
                <a:highlight>
                  <a:srgbClr val="EAD1DC"/>
                </a:highlight>
                <a:latin typeface="Courier New"/>
                <a:ea typeface="Courier New"/>
                <a:cs typeface="Courier New"/>
                <a:sym typeface="Courier New"/>
              </a:rPr>
              <a:t>equals</a:t>
            </a:r>
            <a:r>
              <a:rPr lang="en" sz="1100">
                <a:solidFill>
                  <a:srgbClr val="777777"/>
                </a:solidFill>
                <a:highlight>
                  <a:srgbClr val="EAD1DC"/>
                </a:highlight>
                <a:latin typeface="Courier New"/>
                <a:ea typeface="Courier New"/>
                <a:cs typeface="Courier New"/>
                <a:sym typeface="Courier New"/>
              </a:rPr>
              <a:t>("</a:t>
            </a:r>
            <a:r>
              <a:rPr lang="en" sz="1100">
                <a:solidFill>
                  <a:srgbClr val="448C27"/>
                </a:solidFill>
                <a:highlight>
                  <a:srgbClr val="EAD1DC"/>
                </a:highlight>
                <a:latin typeface="Courier New"/>
                <a:ea typeface="Courier New"/>
                <a:cs typeface="Courier New"/>
                <a:sym typeface="Courier New"/>
              </a:rPr>
              <a:t>Monday</a:t>
            </a:r>
            <a:r>
              <a:rPr lang="en" sz="1100">
                <a:solidFill>
                  <a:srgbClr val="777777"/>
                </a:solidFill>
                <a:highlight>
                  <a:srgbClr val="EAD1DC"/>
                </a:highlight>
                <a:latin typeface="Courier New"/>
                <a:ea typeface="Courier New"/>
                <a:cs typeface="Courier New"/>
                <a:sym typeface="Courier New"/>
              </a:rPr>
              <a:t>")</a:t>
            </a:r>
            <a:r>
              <a:rPr lang="en" sz="110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r>
              <a:rPr lang="en" sz="110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10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 sz="1100">
              <a:solidFill>
                <a:srgbClr val="77777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</a:t>
            </a:r>
            <a:r>
              <a:rPr lang="en" sz="1100">
                <a:solidFill>
                  <a:srgbClr val="7A3E9D"/>
                </a:solidFill>
                <a:latin typeface="Courier New"/>
                <a:ea typeface="Courier New"/>
                <a:cs typeface="Courier New"/>
                <a:sym typeface="Courier New"/>
              </a:rPr>
              <a:t>System</a:t>
            </a:r>
            <a:r>
              <a:rPr lang="en" sz="110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lang="en" sz="1100">
                <a:solidFill>
                  <a:srgbClr val="7A3E9D"/>
                </a:solidFill>
                <a:latin typeface="Courier New"/>
                <a:ea typeface="Courier New"/>
                <a:cs typeface="Courier New"/>
                <a:sym typeface="Courier New"/>
              </a:rPr>
              <a:t>out</a:t>
            </a:r>
            <a:r>
              <a:rPr lang="en" sz="110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b="1" lang="en" sz="1100">
                <a:solidFill>
                  <a:srgbClr val="AA3731"/>
                </a:solidFill>
                <a:latin typeface="Courier New"/>
                <a:ea typeface="Courier New"/>
                <a:cs typeface="Courier New"/>
                <a:sym typeface="Courier New"/>
              </a:rPr>
              <a:t>println</a:t>
            </a:r>
            <a:r>
              <a:rPr lang="en" sz="110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("</a:t>
            </a:r>
            <a:r>
              <a:rPr lang="en" sz="1100">
                <a:solidFill>
                  <a:srgbClr val="448C27"/>
                </a:solidFill>
                <a:latin typeface="Courier New"/>
                <a:ea typeface="Courier New"/>
                <a:cs typeface="Courier New"/>
                <a:sym typeface="Courier New"/>
              </a:rPr>
              <a:t>Beginning of the week! :)</a:t>
            </a:r>
            <a:r>
              <a:rPr lang="en" sz="110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");</a:t>
            </a:r>
            <a:endParaRPr sz="1100">
              <a:solidFill>
                <a:srgbClr val="77777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       </a:t>
            </a:r>
            <a:r>
              <a:rPr lang="en" sz="110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r>
              <a:rPr lang="en" sz="110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100">
                <a:solidFill>
                  <a:srgbClr val="4B69C6"/>
                </a:solidFill>
                <a:latin typeface="Courier New"/>
                <a:ea typeface="Courier New"/>
                <a:cs typeface="Courier New"/>
                <a:sym typeface="Courier New"/>
              </a:rPr>
              <a:t>else</a:t>
            </a:r>
            <a:r>
              <a:rPr lang="en" sz="110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100">
                <a:solidFill>
                  <a:srgbClr val="4B69C6"/>
                </a:solidFill>
                <a:latin typeface="Courier New"/>
                <a:ea typeface="Courier New"/>
                <a:cs typeface="Courier New"/>
                <a:sym typeface="Courier New"/>
              </a:rPr>
              <a:t>if</a:t>
            </a:r>
            <a:r>
              <a:rPr lang="en" sz="110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10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" sz="1100">
                <a:solidFill>
                  <a:srgbClr val="7A3E9D"/>
                </a:solidFill>
                <a:latin typeface="Courier New"/>
                <a:ea typeface="Courier New"/>
                <a:cs typeface="Courier New"/>
                <a:sym typeface="Courier New"/>
              </a:rPr>
              <a:t>dayOfWeek</a:t>
            </a:r>
            <a:r>
              <a:rPr lang="en" sz="110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b="1" lang="en" sz="1100">
                <a:solidFill>
                  <a:srgbClr val="AA3731"/>
                </a:solidFill>
                <a:latin typeface="Courier New"/>
                <a:ea typeface="Courier New"/>
                <a:cs typeface="Courier New"/>
                <a:sym typeface="Courier New"/>
              </a:rPr>
              <a:t>equals</a:t>
            </a:r>
            <a:r>
              <a:rPr lang="en" sz="110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("</a:t>
            </a:r>
            <a:r>
              <a:rPr lang="en" sz="1100">
                <a:solidFill>
                  <a:srgbClr val="448C27"/>
                </a:solidFill>
                <a:latin typeface="Courier New"/>
                <a:ea typeface="Courier New"/>
                <a:cs typeface="Courier New"/>
                <a:sym typeface="Courier New"/>
              </a:rPr>
              <a:t>Wednesday</a:t>
            </a:r>
            <a:r>
              <a:rPr lang="en" sz="110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"))</a:t>
            </a:r>
            <a:r>
              <a:rPr lang="en" sz="110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10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 sz="1100">
              <a:solidFill>
                <a:srgbClr val="77777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</a:t>
            </a:r>
            <a:r>
              <a:rPr lang="en" sz="1100">
                <a:solidFill>
                  <a:srgbClr val="7A3E9D"/>
                </a:solidFill>
                <a:latin typeface="Courier New"/>
                <a:ea typeface="Courier New"/>
                <a:cs typeface="Courier New"/>
                <a:sym typeface="Courier New"/>
              </a:rPr>
              <a:t>System</a:t>
            </a:r>
            <a:r>
              <a:rPr lang="en" sz="110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lang="en" sz="1100">
                <a:solidFill>
                  <a:srgbClr val="7A3E9D"/>
                </a:solidFill>
                <a:latin typeface="Courier New"/>
                <a:ea typeface="Courier New"/>
                <a:cs typeface="Courier New"/>
                <a:sym typeface="Courier New"/>
              </a:rPr>
              <a:t>out</a:t>
            </a:r>
            <a:r>
              <a:rPr lang="en" sz="110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b="1" lang="en" sz="1100">
                <a:solidFill>
                  <a:srgbClr val="AA3731"/>
                </a:solidFill>
                <a:latin typeface="Courier New"/>
                <a:ea typeface="Courier New"/>
                <a:cs typeface="Courier New"/>
                <a:sym typeface="Courier New"/>
              </a:rPr>
              <a:t>println</a:t>
            </a:r>
            <a:r>
              <a:rPr lang="en" sz="110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("</a:t>
            </a:r>
            <a:r>
              <a:rPr lang="en" sz="1100">
                <a:solidFill>
                  <a:srgbClr val="448C27"/>
                </a:solidFill>
                <a:latin typeface="Courier New"/>
                <a:ea typeface="Courier New"/>
                <a:cs typeface="Courier New"/>
                <a:sym typeface="Courier New"/>
              </a:rPr>
              <a:t>Hump day! XD</a:t>
            </a:r>
            <a:r>
              <a:rPr lang="en" sz="110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");</a:t>
            </a:r>
            <a:endParaRPr sz="1100">
              <a:solidFill>
                <a:srgbClr val="77777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       </a:t>
            </a:r>
            <a:r>
              <a:rPr lang="en" sz="110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r>
              <a:rPr lang="en" sz="110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100">
                <a:solidFill>
                  <a:srgbClr val="4B69C6"/>
                </a:solidFill>
                <a:latin typeface="Courier New"/>
                <a:ea typeface="Courier New"/>
                <a:cs typeface="Courier New"/>
                <a:sym typeface="Courier New"/>
              </a:rPr>
              <a:t>else</a:t>
            </a:r>
            <a:r>
              <a:rPr lang="en" sz="110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100">
                <a:solidFill>
                  <a:srgbClr val="4B69C6"/>
                </a:solidFill>
                <a:latin typeface="Courier New"/>
                <a:ea typeface="Courier New"/>
                <a:cs typeface="Courier New"/>
                <a:sym typeface="Courier New"/>
              </a:rPr>
              <a:t>if</a:t>
            </a:r>
            <a:r>
              <a:rPr lang="en" sz="110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10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" sz="1100">
                <a:solidFill>
                  <a:srgbClr val="7A3E9D"/>
                </a:solidFill>
                <a:latin typeface="Courier New"/>
                <a:ea typeface="Courier New"/>
                <a:cs typeface="Courier New"/>
                <a:sym typeface="Courier New"/>
              </a:rPr>
              <a:t>dayOfWeek</a:t>
            </a:r>
            <a:r>
              <a:rPr lang="en" sz="110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b="1" lang="en" sz="1100">
                <a:solidFill>
                  <a:srgbClr val="AA3731"/>
                </a:solidFill>
                <a:latin typeface="Courier New"/>
                <a:ea typeface="Courier New"/>
                <a:cs typeface="Courier New"/>
                <a:sym typeface="Courier New"/>
              </a:rPr>
              <a:t>equals</a:t>
            </a:r>
            <a:r>
              <a:rPr lang="en" sz="110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("</a:t>
            </a:r>
            <a:r>
              <a:rPr lang="en" sz="1100">
                <a:solidFill>
                  <a:srgbClr val="448C27"/>
                </a:solidFill>
                <a:latin typeface="Courier New"/>
                <a:ea typeface="Courier New"/>
                <a:cs typeface="Courier New"/>
                <a:sym typeface="Courier New"/>
              </a:rPr>
              <a:t>Saturday</a:t>
            </a:r>
            <a:r>
              <a:rPr lang="en" sz="110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")</a:t>
            </a:r>
            <a:r>
              <a:rPr lang="en" sz="110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10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||</a:t>
            </a:r>
            <a:r>
              <a:rPr lang="en" sz="110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100">
                <a:solidFill>
                  <a:srgbClr val="7A3E9D"/>
                </a:solidFill>
                <a:latin typeface="Courier New"/>
                <a:ea typeface="Courier New"/>
                <a:cs typeface="Courier New"/>
                <a:sym typeface="Courier New"/>
              </a:rPr>
              <a:t>dayOfWeek</a:t>
            </a:r>
            <a:r>
              <a:rPr lang="en" sz="110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b="1" lang="en" sz="1100">
                <a:solidFill>
                  <a:srgbClr val="AA3731"/>
                </a:solidFill>
                <a:latin typeface="Courier New"/>
                <a:ea typeface="Courier New"/>
                <a:cs typeface="Courier New"/>
                <a:sym typeface="Courier New"/>
              </a:rPr>
              <a:t>equals</a:t>
            </a:r>
            <a:r>
              <a:rPr lang="en" sz="110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("</a:t>
            </a:r>
            <a:r>
              <a:rPr lang="en" sz="1100">
                <a:solidFill>
                  <a:srgbClr val="448C27"/>
                </a:solidFill>
                <a:latin typeface="Courier New"/>
                <a:ea typeface="Courier New"/>
                <a:cs typeface="Courier New"/>
                <a:sym typeface="Courier New"/>
              </a:rPr>
              <a:t>Sunday</a:t>
            </a:r>
            <a:r>
              <a:rPr lang="en" sz="110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"))</a:t>
            </a:r>
            <a:r>
              <a:rPr lang="en" sz="110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10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 sz="1100">
              <a:solidFill>
                <a:srgbClr val="77777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</a:t>
            </a:r>
            <a:r>
              <a:rPr lang="en" sz="1100">
                <a:solidFill>
                  <a:srgbClr val="7A3E9D"/>
                </a:solidFill>
                <a:latin typeface="Courier New"/>
                <a:ea typeface="Courier New"/>
                <a:cs typeface="Courier New"/>
                <a:sym typeface="Courier New"/>
              </a:rPr>
              <a:t>System</a:t>
            </a:r>
            <a:r>
              <a:rPr lang="en" sz="110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lang="en" sz="1100">
                <a:solidFill>
                  <a:srgbClr val="7A3E9D"/>
                </a:solidFill>
                <a:latin typeface="Courier New"/>
                <a:ea typeface="Courier New"/>
                <a:cs typeface="Courier New"/>
                <a:sym typeface="Courier New"/>
              </a:rPr>
              <a:t>out</a:t>
            </a:r>
            <a:r>
              <a:rPr lang="en" sz="110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b="1" lang="en" sz="1100">
                <a:solidFill>
                  <a:srgbClr val="AA3731"/>
                </a:solidFill>
                <a:latin typeface="Courier New"/>
                <a:ea typeface="Courier New"/>
                <a:cs typeface="Courier New"/>
                <a:sym typeface="Courier New"/>
              </a:rPr>
              <a:t>println</a:t>
            </a:r>
            <a:r>
              <a:rPr lang="en" sz="110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("</a:t>
            </a:r>
            <a:r>
              <a:rPr lang="en" sz="1100">
                <a:solidFill>
                  <a:srgbClr val="448C27"/>
                </a:solidFill>
                <a:latin typeface="Courier New"/>
                <a:ea typeface="Courier New"/>
                <a:cs typeface="Courier New"/>
                <a:sym typeface="Courier New"/>
              </a:rPr>
              <a:t>The weekend! WOOHOO!</a:t>
            </a:r>
            <a:r>
              <a:rPr lang="en" sz="110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");</a:t>
            </a:r>
            <a:endParaRPr sz="1100">
              <a:solidFill>
                <a:srgbClr val="77777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       </a:t>
            </a:r>
            <a:r>
              <a:rPr lang="en" sz="110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r>
              <a:rPr lang="en" sz="110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100">
                <a:solidFill>
                  <a:srgbClr val="4B69C6"/>
                </a:solidFill>
                <a:latin typeface="Courier New"/>
                <a:ea typeface="Courier New"/>
                <a:cs typeface="Courier New"/>
                <a:sym typeface="Courier New"/>
              </a:rPr>
              <a:t>else</a:t>
            </a:r>
            <a:r>
              <a:rPr lang="en" sz="110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100">
                <a:solidFill>
                  <a:srgbClr val="4B69C6"/>
                </a:solidFill>
                <a:latin typeface="Courier New"/>
                <a:ea typeface="Courier New"/>
                <a:cs typeface="Courier New"/>
                <a:sym typeface="Courier New"/>
              </a:rPr>
              <a:t>if</a:t>
            </a:r>
            <a:r>
              <a:rPr lang="en" sz="110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10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" sz="1100">
                <a:solidFill>
                  <a:srgbClr val="7A3E9D"/>
                </a:solidFill>
                <a:latin typeface="Courier New"/>
                <a:ea typeface="Courier New"/>
                <a:cs typeface="Courier New"/>
                <a:sym typeface="Courier New"/>
              </a:rPr>
              <a:t>dayOfWeek</a:t>
            </a:r>
            <a:r>
              <a:rPr lang="en" sz="110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b="1" lang="en" sz="1100">
                <a:solidFill>
                  <a:srgbClr val="AA3731"/>
                </a:solidFill>
                <a:latin typeface="Courier New"/>
                <a:ea typeface="Courier New"/>
                <a:cs typeface="Courier New"/>
                <a:sym typeface="Courier New"/>
              </a:rPr>
              <a:t>equals</a:t>
            </a:r>
            <a:r>
              <a:rPr lang="en" sz="110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("</a:t>
            </a:r>
            <a:r>
              <a:rPr lang="en" sz="1100">
                <a:solidFill>
                  <a:srgbClr val="448C27"/>
                </a:solidFill>
                <a:latin typeface="Courier New"/>
                <a:ea typeface="Courier New"/>
                <a:cs typeface="Courier New"/>
                <a:sym typeface="Courier New"/>
              </a:rPr>
              <a:t>Friday</a:t>
            </a:r>
            <a:r>
              <a:rPr lang="en" sz="110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"))</a:t>
            </a:r>
            <a:r>
              <a:rPr lang="en" sz="110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10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 sz="1100">
              <a:solidFill>
                <a:srgbClr val="77777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</a:t>
            </a:r>
            <a:r>
              <a:rPr lang="en" sz="1100">
                <a:solidFill>
                  <a:srgbClr val="7A3E9D"/>
                </a:solidFill>
                <a:latin typeface="Courier New"/>
                <a:ea typeface="Courier New"/>
                <a:cs typeface="Courier New"/>
                <a:sym typeface="Courier New"/>
              </a:rPr>
              <a:t>System</a:t>
            </a:r>
            <a:r>
              <a:rPr lang="en" sz="110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lang="en" sz="1100">
                <a:solidFill>
                  <a:srgbClr val="7A3E9D"/>
                </a:solidFill>
                <a:latin typeface="Courier New"/>
                <a:ea typeface="Courier New"/>
                <a:cs typeface="Courier New"/>
                <a:sym typeface="Courier New"/>
              </a:rPr>
              <a:t>out</a:t>
            </a:r>
            <a:r>
              <a:rPr lang="en" sz="110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b="1" lang="en" sz="1100">
                <a:solidFill>
                  <a:srgbClr val="AA3731"/>
                </a:solidFill>
                <a:latin typeface="Courier New"/>
                <a:ea typeface="Courier New"/>
                <a:cs typeface="Courier New"/>
                <a:sym typeface="Courier New"/>
              </a:rPr>
              <a:t>println</a:t>
            </a:r>
            <a:r>
              <a:rPr lang="en" sz="110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("</a:t>
            </a:r>
            <a:r>
              <a:rPr lang="en" sz="1100">
                <a:solidFill>
                  <a:srgbClr val="448C27"/>
                </a:solidFill>
                <a:latin typeface="Courier New"/>
                <a:ea typeface="Courier New"/>
                <a:cs typeface="Courier New"/>
                <a:sym typeface="Courier New"/>
              </a:rPr>
              <a:t>Almost the weekend :D</a:t>
            </a:r>
            <a:r>
              <a:rPr lang="en" sz="110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");</a:t>
            </a:r>
            <a:endParaRPr sz="1100">
              <a:solidFill>
                <a:srgbClr val="77777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       </a:t>
            </a:r>
            <a:r>
              <a:rPr lang="en" sz="110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r>
              <a:rPr lang="en" sz="110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100">
                <a:solidFill>
                  <a:srgbClr val="4B69C6"/>
                </a:solidFill>
                <a:latin typeface="Courier New"/>
                <a:ea typeface="Courier New"/>
                <a:cs typeface="Courier New"/>
                <a:sym typeface="Courier New"/>
              </a:rPr>
              <a:t>else</a:t>
            </a:r>
            <a:r>
              <a:rPr lang="en" sz="110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10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 sz="1100">
              <a:solidFill>
                <a:srgbClr val="77777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</a:t>
            </a:r>
            <a:r>
              <a:rPr lang="en" sz="1100">
                <a:solidFill>
                  <a:srgbClr val="7A3E9D"/>
                </a:solidFill>
                <a:latin typeface="Courier New"/>
                <a:ea typeface="Courier New"/>
                <a:cs typeface="Courier New"/>
                <a:sym typeface="Courier New"/>
              </a:rPr>
              <a:t>System</a:t>
            </a:r>
            <a:r>
              <a:rPr lang="en" sz="110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lang="en" sz="1100">
                <a:solidFill>
                  <a:srgbClr val="7A3E9D"/>
                </a:solidFill>
                <a:latin typeface="Courier New"/>
                <a:ea typeface="Courier New"/>
                <a:cs typeface="Courier New"/>
                <a:sym typeface="Courier New"/>
              </a:rPr>
              <a:t>out</a:t>
            </a:r>
            <a:r>
              <a:rPr lang="en" sz="110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b="1" lang="en" sz="1100">
                <a:solidFill>
                  <a:srgbClr val="AA3731"/>
                </a:solidFill>
                <a:latin typeface="Courier New"/>
                <a:ea typeface="Courier New"/>
                <a:cs typeface="Courier New"/>
                <a:sym typeface="Courier New"/>
              </a:rPr>
              <a:t>println</a:t>
            </a:r>
            <a:r>
              <a:rPr lang="en" sz="110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("</a:t>
            </a:r>
            <a:r>
              <a:rPr lang="en" sz="1100">
                <a:solidFill>
                  <a:srgbClr val="448C27"/>
                </a:solidFill>
                <a:latin typeface="Courier New"/>
                <a:ea typeface="Courier New"/>
                <a:cs typeface="Courier New"/>
                <a:sym typeface="Courier New"/>
              </a:rPr>
              <a:t>How many days until Friday? -_-</a:t>
            </a:r>
            <a:r>
              <a:rPr lang="en" sz="110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");</a:t>
            </a:r>
            <a:endParaRPr sz="1100">
              <a:solidFill>
                <a:srgbClr val="77777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       </a:t>
            </a:r>
            <a:r>
              <a:rPr lang="en" sz="110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1100">
              <a:solidFill>
                <a:srgbClr val="77777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accen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   </a:t>
            </a:r>
            <a:r>
              <a:rPr lang="en" sz="110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1100">
              <a:solidFill>
                <a:srgbClr val="77777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1100">
              <a:solidFill>
                <a:srgbClr val="777777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99" name="Google Shape;199;p38"/>
          <p:cNvSpPr txBox="1"/>
          <p:nvPr/>
        </p:nvSpPr>
        <p:spPr>
          <a:xfrm>
            <a:off x="4572000" y="644075"/>
            <a:ext cx="3101100" cy="7632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rgbClr val="EAD1D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First, we check this – which is false, so we move on</a:t>
            </a:r>
            <a:endParaRPr sz="1800">
              <a:solidFill>
                <a:schemeClr val="lt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cxnSp>
        <p:nvCxnSpPr>
          <p:cNvPr id="200" name="Google Shape;200;p38"/>
          <p:cNvCxnSpPr>
            <a:stCxn id="199" idx="1"/>
          </p:cNvCxnSpPr>
          <p:nvPr/>
        </p:nvCxnSpPr>
        <p:spPr>
          <a:xfrm flipH="1">
            <a:off x="3745200" y="1025675"/>
            <a:ext cx="826800" cy="326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9"/>
          <p:cNvSpPr txBox="1"/>
          <p:nvPr/>
        </p:nvSpPr>
        <p:spPr>
          <a:xfrm>
            <a:off x="540600" y="235950"/>
            <a:ext cx="8062800" cy="4671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4B69C6"/>
                </a:solidFill>
                <a:latin typeface="Courier New"/>
                <a:ea typeface="Courier New"/>
                <a:cs typeface="Courier New"/>
                <a:sym typeface="Courier New"/>
              </a:rPr>
              <a:t>public</a:t>
            </a:r>
            <a:r>
              <a:rPr lang="en" sz="110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100">
                <a:solidFill>
                  <a:srgbClr val="4B69C6"/>
                </a:solidFill>
                <a:latin typeface="Courier New"/>
                <a:ea typeface="Courier New"/>
                <a:cs typeface="Courier New"/>
                <a:sym typeface="Courier New"/>
              </a:rPr>
              <a:t>class</a:t>
            </a:r>
            <a:r>
              <a:rPr lang="en" sz="110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100">
                <a:solidFill>
                  <a:srgbClr val="7A3E9D"/>
                </a:solidFill>
                <a:latin typeface="Courier New"/>
                <a:ea typeface="Courier New"/>
                <a:cs typeface="Courier New"/>
                <a:sym typeface="Courier New"/>
              </a:rPr>
              <a:t>Example</a:t>
            </a:r>
            <a:r>
              <a:rPr lang="en" sz="110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10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 sz="1100">
              <a:solidFill>
                <a:srgbClr val="77777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   </a:t>
            </a:r>
            <a:r>
              <a:rPr lang="en" sz="1100">
                <a:solidFill>
                  <a:srgbClr val="4B69C6"/>
                </a:solidFill>
                <a:latin typeface="Courier New"/>
                <a:ea typeface="Courier New"/>
                <a:cs typeface="Courier New"/>
                <a:sym typeface="Courier New"/>
              </a:rPr>
              <a:t>public</a:t>
            </a:r>
            <a:r>
              <a:rPr lang="en" sz="110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100">
                <a:solidFill>
                  <a:srgbClr val="4B69C6"/>
                </a:solidFill>
                <a:latin typeface="Courier New"/>
                <a:ea typeface="Courier New"/>
                <a:cs typeface="Courier New"/>
                <a:sym typeface="Courier New"/>
              </a:rPr>
              <a:t>static</a:t>
            </a:r>
            <a:r>
              <a:rPr lang="en" sz="110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100">
                <a:solidFill>
                  <a:srgbClr val="7A3E9D"/>
                </a:solidFill>
                <a:latin typeface="Courier New"/>
                <a:ea typeface="Courier New"/>
                <a:cs typeface="Courier New"/>
                <a:sym typeface="Courier New"/>
              </a:rPr>
              <a:t>void</a:t>
            </a:r>
            <a:r>
              <a:rPr lang="en" sz="110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100">
                <a:solidFill>
                  <a:srgbClr val="AA3731"/>
                </a:solidFill>
                <a:latin typeface="Courier New"/>
                <a:ea typeface="Courier New"/>
                <a:cs typeface="Courier New"/>
                <a:sym typeface="Courier New"/>
              </a:rPr>
              <a:t>main</a:t>
            </a:r>
            <a:r>
              <a:rPr lang="en" sz="110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" sz="1100">
                <a:solidFill>
                  <a:srgbClr val="7A3E9D"/>
                </a:solidFill>
                <a:latin typeface="Courier New"/>
                <a:ea typeface="Courier New"/>
                <a:cs typeface="Courier New"/>
                <a:sym typeface="Courier New"/>
              </a:rPr>
              <a:t>String</a:t>
            </a:r>
            <a:r>
              <a:rPr lang="en" sz="110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[]</a:t>
            </a:r>
            <a:r>
              <a:rPr lang="en" sz="110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100">
                <a:solidFill>
                  <a:srgbClr val="7A3E9D"/>
                </a:solidFill>
                <a:latin typeface="Courier New"/>
                <a:ea typeface="Courier New"/>
                <a:cs typeface="Courier New"/>
                <a:sym typeface="Courier New"/>
              </a:rPr>
              <a:t>args</a:t>
            </a:r>
            <a:r>
              <a:rPr lang="en" sz="110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r>
              <a:rPr lang="en" sz="110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10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 sz="1100">
              <a:solidFill>
                <a:srgbClr val="77777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       </a:t>
            </a:r>
            <a:r>
              <a:rPr lang="en" sz="1100">
                <a:solidFill>
                  <a:srgbClr val="7A3E9D"/>
                </a:solidFill>
                <a:latin typeface="Courier New"/>
                <a:ea typeface="Courier New"/>
                <a:cs typeface="Courier New"/>
                <a:sym typeface="Courier New"/>
              </a:rPr>
              <a:t>String</a:t>
            </a:r>
            <a:r>
              <a:rPr lang="en" sz="110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100">
                <a:solidFill>
                  <a:srgbClr val="7A3E9D"/>
                </a:solidFill>
                <a:latin typeface="Courier New"/>
                <a:ea typeface="Courier New"/>
                <a:cs typeface="Courier New"/>
                <a:sym typeface="Courier New"/>
              </a:rPr>
              <a:t>dayOfWeek</a:t>
            </a:r>
            <a:r>
              <a:rPr lang="en" sz="110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10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en" sz="110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10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"</a:t>
            </a:r>
            <a:r>
              <a:rPr lang="en" sz="1100">
                <a:solidFill>
                  <a:srgbClr val="448C27"/>
                </a:solidFill>
                <a:latin typeface="Courier New"/>
                <a:ea typeface="Courier New"/>
                <a:cs typeface="Courier New"/>
                <a:sym typeface="Courier New"/>
              </a:rPr>
              <a:t>Wednesday</a:t>
            </a:r>
            <a:r>
              <a:rPr lang="en" sz="110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";</a:t>
            </a:r>
            <a:endParaRPr sz="1100">
              <a:solidFill>
                <a:srgbClr val="77777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accen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       </a:t>
            </a:r>
            <a:r>
              <a:rPr lang="en" sz="1100">
                <a:solidFill>
                  <a:srgbClr val="4B69C6"/>
                </a:solidFill>
                <a:latin typeface="Courier New"/>
                <a:ea typeface="Courier New"/>
                <a:cs typeface="Courier New"/>
                <a:sym typeface="Courier New"/>
              </a:rPr>
              <a:t>if</a:t>
            </a:r>
            <a:r>
              <a:rPr lang="en" sz="110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10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" sz="1100">
                <a:solidFill>
                  <a:srgbClr val="7A3E9D"/>
                </a:solidFill>
                <a:latin typeface="Courier New"/>
                <a:ea typeface="Courier New"/>
                <a:cs typeface="Courier New"/>
                <a:sym typeface="Courier New"/>
              </a:rPr>
              <a:t>dayOfWeek</a:t>
            </a:r>
            <a:r>
              <a:rPr lang="en" sz="110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b="1" lang="en" sz="1100">
                <a:solidFill>
                  <a:srgbClr val="AA3731"/>
                </a:solidFill>
                <a:latin typeface="Courier New"/>
                <a:ea typeface="Courier New"/>
                <a:cs typeface="Courier New"/>
                <a:sym typeface="Courier New"/>
              </a:rPr>
              <a:t>equals</a:t>
            </a:r>
            <a:r>
              <a:rPr lang="en" sz="110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("</a:t>
            </a:r>
            <a:r>
              <a:rPr lang="en" sz="1100">
                <a:solidFill>
                  <a:srgbClr val="448C27"/>
                </a:solidFill>
                <a:latin typeface="Courier New"/>
                <a:ea typeface="Courier New"/>
                <a:cs typeface="Courier New"/>
                <a:sym typeface="Courier New"/>
              </a:rPr>
              <a:t>Monday</a:t>
            </a:r>
            <a:r>
              <a:rPr lang="en" sz="110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"))</a:t>
            </a:r>
            <a:r>
              <a:rPr lang="en" sz="110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10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 sz="1100">
              <a:solidFill>
                <a:srgbClr val="77777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</a:t>
            </a:r>
            <a:r>
              <a:rPr lang="en" sz="1100">
                <a:solidFill>
                  <a:srgbClr val="7A3E9D"/>
                </a:solidFill>
                <a:latin typeface="Courier New"/>
                <a:ea typeface="Courier New"/>
                <a:cs typeface="Courier New"/>
                <a:sym typeface="Courier New"/>
              </a:rPr>
              <a:t>System</a:t>
            </a:r>
            <a:r>
              <a:rPr lang="en" sz="110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lang="en" sz="1100">
                <a:solidFill>
                  <a:srgbClr val="7A3E9D"/>
                </a:solidFill>
                <a:latin typeface="Courier New"/>
                <a:ea typeface="Courier New"/>
                <a:cs typeface="Courier New"/>
                <a:sym typeface="Courier New"/>
              </a:rPr>
              <a:t>out</a:t>
            </a:r>
            <a:r>
              <a:rPr lang="en" sz="110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b="1" lang="en" sz="1100">
                <a:solidFill>
                  <a:srgbClr val="AA3731"/>
                </a:solidFill>
                <a:latin typeface="Courier New"/>
                <a:ea typeface="Courier New"/>
                <a:cs typeface="Courier New"/>
                <a:sym typeface="Courier New"/>
              </a:rPr>
              <a:t>println</a:t>
            </a:r>
            <a:r>
              <a:rPr lang="en" sz="110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("</a:t>
            </a:r>
            <a:r>
              <a:rPr lang="en" sz="1100">
                <a:solidFill>
                  <a:srgbClr val="448C27"/>
                </a:solidFill>
                <a:latin typeface="Courier New"/>
                <a:ea typeface="Courier New"/>
                <a:cs typeface="Courier New"/>
                <a:sym typeface="Courier New"/>
              </a:rPr>
              <a:t>Beginning of the week! :)</a:t>
            </a:r>
            <a:r>
              <a:rPr lang="en" sz="110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");</a:t>
            </a:r>
            <a:endParaRPr sz="1100">
              <a:solidFill>
                <a:srgbClr val="77777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       </a:t>
            </a:r>
            <a:r>
              <a:rPr lang="en" sz="110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r>
              <a:rPr lang="en" sz="110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100">
                <a:solidFill>
                  <a:srgbClr val="4B69C6"/>
                </a:solidFill>
                <a:latin typeface="Courier New"/>
                <a:ea typeface="Courier New"/>
                <a:cs typeface="Courier New"/>
                <a:sym typeface="Courier New"/>
              </a:rPr>
              <a:t>else</a:t>
            </a:r>
            <a:r>
              <a:rPr lang="en" sz="110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100">
                <a:solidFill>
                  <a:srgbClr val="4B69C6"/>
                </a:solidFill>
                <a:latin typeface="Courier New"/>
                <a:ea typeface="Courier New"/>
                <a:cs typeface="Courier New"/>
                <a:sym typeface="Courier New"/>
              </a:rPr>
              <a:t>if</a:t>
            </a:r>
            <a:r>
              <a:rPr lang="en" sz="110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10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" sz="1100">
                <a:solidFill>
                  <a:srgbClr val="7A3E9D"/>
                </a:solidFill>
                <a:highlight>
                  <a:srgbClr val="EAD1DC"/>
                </a:highlight>
                <a:latin typeface="Courier New"/>
                <a:ea typeface="Courier New"/>
                <a:cs typeface="Courier New"/>
                <a:sym typeface="Courier New"/>
              </a:rPr>
              <a:t>dayOfWeek</a:t>
            </a:r>
            <a:r>
              <a:rPr lang="en" sz="1100">
                <a:solidFill>
                  <a:srgbClr val="777777"/>
                </a:solidFill>
                <a:highlight>
                  <a:srgbClr val="EAD1DC"/>
                </a:highlight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b="1" lang="en" sz="1100">
                <a:solidFill>
                  <a:srgbClr val="AA3731"/>
                </a:solidFill>
                <a:highlight>
                  <a:srgbClr val="EAD1DC"/>
                </a:highlight>
                <a:latin typeface="Courier New"/>
                <a:ea typeface="Courier New"/>
                <a:cs typeface="Courier New"/>
                <a:sym typeface="Courier New"/>
              </a:rPr>
              <a:t>equals</a:t>
            </a:r>
            <a:r>
              <a:rPr lang="en" sz="1100">
                <a:solidFill>
                  <a:srgbClr val="777777"/>
                </a:solidFill>
                <a:highlight>
                  <a:srgbClr val="EAD1DC"/>
                </a:highlight>
                <a:latin typeface="Courier New"/>
                <a:ea typeface="Courier New"/>
                <a:cs typeface="Courier New"/>
                <a:sym typeface="Courier New"/>
              </a:rPr>
              <a:t>("</a:t>
            </a:r>
            <a:r>
              <a:rPr lang="en" sz="1100">
                <a:solidFill>
                  <a:srgbClr val="448C27"/>
                </a:solidFill>
                <a:highlight>
                  <a:srgbClr val="EAD1DC"/>
                </a:highlight>
                <a:latin typeface="Courier New"/>
                <a:ea typeface="Courier New"/>
                <a:cs typeface="Courier New"/>
                <a:sym typeface="Courier New"/>
              </a:rPr>
              <a:t>Wednesday</a:t>
            </a:r>
            <a:r>
              <a:rPr lang="en" sz="1100">
                <a:solidFill>
                  <a:srgbClr val="777777"/>
                </a:solidFill>
                <a:highlight>
                  <a:srgbClr val="EAD1DC"/>
                </a:highlight>
                <a:latin typeface="Courier New"/>
                <a:ea typeface="Courier New"/>
                <a:cs typeface="Courier New"/>
                <a:sym typeface="Courier New"/>
              </a:rPr>
              <a:t>")</a:t>
            </a:r>
            <a:r>
              <a:rPr lang="en" sz="110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r>
              <a:rPr lang="en" sz="110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10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 sz="1100">
              <a:solidFill>
                <a:srgbClr val="77777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</a:t>
            </a:r>
            <a:r>
              <a:rPr lang="en" sz="1100">
                <a:solidFill>
                  <a:srgbClr val="7A3E9D"/>
                </a:solidFill>
                <a:latin typeface="Courier New"/>
                <a:ea typeface="Courier New"/>
                <a:cs typeface="Courier New"/>
                <a:sym typeface="Courier New"/>
              </a:rPr>
              <a:t>System</a:t>
            </a:r>
            <a:r>
              <a:rPr lang="en" sz="110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lang="en" sz="1100">
                <a:solidFill>
                  <a:srgbClr val="7A3E9D"/>
                </a:solidFill>
                <a:latin typeface="Courier New"/>
                <a:ea typeface="Courier New"/>
                <a:cs typeface="Courier New"/>
                <a:sym typeface="Courier New"/>
              </a:rPr>
              <a:t>out</a:t>
            </a:r>
            <a:r>
              <a:rPr lang="en" sz="110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b="1" lang="en" sz="1100">
                <a:solidFill>
                  <a:srgbClr val="AA3731"/>
                </a:solidFill>
                <a:latin typeface="Courier New"/>
                <a:ea typeface="Courier New"/>
                <a:cs typeface="Courier New"/>
                <a:sym typeface="Courier New"/>
              </a:rPr>
              <a:t>println</a:t>
            </a:r>
            <a:r>
              <a:rPr lang="en" sz="110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("</a:t>
            </a:r>
            <a:r>
              <a:rPr lang="en" sz="1100">
                <a:solidFill>
                  <a:srgbClr val="448C27"/>
                </a:solidFill>
                <a:latin typeface="Courier New"/>
                <a:ea typeface="Courier New"/>
                <a:cs typeface="Courier New"/>
                <a:sym typeface="Courier New"/>
              </a:rPr>
              <a:t>Hump day! XD</a:t>
            </a:r>
            <a:r>
              <a:rPr lang="en" sz="110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");</a:t>
            </a:r>
            <a:endParaRPr sz="1100">
              <a:solidFill>
                <a:srgbClr val="77777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       </a:t>
            </a:r>
            <a:r>
              <a:rPr lang="en" sz="110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r>
              <a:rPr lang="en" sz="110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100">
                <a:solidFill>
                  <a:srgbClr val="4B69C6"/>
                </a:solidFill>
                <a:latin typeface="Courier New"/>
                <a:ea typeface="Courier New"/>
                <a:cs typeface="Courier New"/>
                <a:sym typeface="Courier New"/>
              </a:rPr>
              <a:t>else</a:t>
            </a:r>
            <a:r>
              <a:rPr lang="en" sz="110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100">
                <a:solidFill>
                  <a:srgbClr val="4B69C6"/>
                </a:solidFill>
                <a:latin typeface="Courier New"/>
                <a:ea typeface="Courier New"/>
                <a:cs typeface="Courier New"/>
                <a:sym typeface="Courier New"/>
              </a:rPr>
              <a:t>if</a:t>
            </a:r>
            <a:r>
              <a:rPr lang="en" sz="110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10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" sz="1100">
                <a:solidFill>
                  <a:srgbClr val="7A3E9D"/>
                </a:solidFill>
                <a:latin typeface="Courier New"/>
                <a:ea typeface="Courier New"/>
                <a:cs typeface="Courier New"/>
                <a:sym typeface="Courier New"/>
              </a:rPr>
              <a:t>dayOfWeek</a:t>
            </a:r>
            <a:r>
              <a:rPr lang="en" sz="110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b="1" lang="en" sz="1100">
                <a:solidFill>
                  <a:srgbClr val="AA3731"/>
                </a:solidFill>
                <a:latin typeface="Courier New"/>
                <a:ea typeface="Courier New"/>
                <a:cs typeface="Courier New"/>
                <a:sym typeface="Courier New"/>
              </a:rPr>
              <a:t>equals</a:t>
            </a:r>
            <a:r>
              <a:rPr lang="en" sz="110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("</a:t>
            </a:r>
            <a:r>
              <a:rPr lang="en" sz="1100">
                <a:solidFill>
                  <a:srgbClr val="448C27"/>
                </a:solidFill>
                <a:latin typeface="Courier New"/>
                <a:ea typeface="Courier New"/>
                <a:cs typeface="Courier New"/>
                <a:sym typeface="Courier New"/>
              </a:rPr>
              <a:t>Saturday</a:t>
            </a:r>
            <a:r>
              <a:rPr lang="en" sz="110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")</a:t>
            </a:r>
            <a:r>
              <a:rPr lang="en" sz="110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10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||</a:t>
            </a:r>
            <a:r>
              <a:rPr lang="en" sz="110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100">
                <a:solidFill>
                  <a:srgbClr val="7A3E9D"/>
                </a:solidFill>
                <a:latin typeface="Courier New"/>
                <a:ea typeface="Courier New"/>
                <a:cs typeface="Courier New"/>
                <a:sym typeface="Courier New"/>
              </a:rPr>
              <a:t>dayOfWeek</a:t>
            </a:r>
            <a:r>
              <a:rPr lang="en" sz="110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b="1" lang="en" sz="1100">
                <a:solidFill>
                  <a:srgbClr val="AA3731"/>
                </a:solidFill>
                <a:latin typeface="Courier New"/>
                <a:ea typeface="Courier New"/>
                <a:cs typeface="Courier New"/>
                <a:sym typeface="Courier New"/>
              </a:rPr>
              <a:t>equals</a:t>
            </a:r>
            <a:r>
              <a:rPr lang="en" sz="110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("</a:t>
            </a:r>
            <a:r>
              <a:rPr lang="en" sz="1100">
                <a:solidFill>
                  <a:srgbClr val="448C27"/>
                </a:solidFill>
                <a:latin typeface="Courier New"/>
                <a:ea typeface="Courier New"/>
                <a:cs typeface="Courier New"/>
                <a:sym typeface="Courier New"/>
              </a:rPr>
              <a:t>Sunday</a:t>
            </a:r>
            <a:r>
              <a:rPr lang="en" sz="110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"))</a:t>
            </a:r>
            <a:r>
              <a:rPr lang="en" sz="110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10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 sz="1100">
              <a:solidFill>
                <a:srgbClr val="77777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</a:t>
            </a:r>
            <a:r>
              <a:rPr lang="en" sz="1100">
                <a:solidFill>
                  <a:srgbClr val="7A3E9D"/>
                </a:solidFill>
                <a:latin typeface="Courier New"/>
                <a:ea typeface="Courier New"/>
                <a:cs typeface="Courier New"/>
                <a:sym typeface="Courier New"/>
              </a:rPr>
              <a:t>System</a:t>
            </a:r>
            <a:r>
              <a:rPr lang="en" sz="110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lang="en" sz="1100">
                <a:solidFill>
                  <a:srgbClr val="7A3E9D"/>
                </a:solidFill>
                <a:latin typeface="Courier New"/>
                <a:ea typeface="Courier New"/>
                <a:cs typeface="Courier New"/>
                <a:sym typeface="Courier New"/>
              </a:rPr>
              <a:t>out</a:t>
            </a:r>
            <a:r>
              <a:rPr lang="en" sz="110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b="1" lang="en" sz="1100">
                <a:solidFill>
                  <a:srgbClr val="AA3731"/>
                </a:solidFill>
                <a:latin typeface="Courier New"/>
                <a:ea typeface="Courier New"/>
                <a:cs typeface="Courier New"/>
                <a:sym typeface="Courier New"/>
              </a:rPr>
              <a:t>println</a:t>
            </a:r>
            <a:r>
              <a:rPr lang="en" sz="110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("</a:t>
            </a:r>
            <a:r>
              <a:rPr lang="en" sz="1100">
                <a:solidFill>
                  <a:srgbClr val="448C27"/>
                </a:solidFill>
                <a:latin typeface="Courier New"/>
                <a:ea typeface="Courier New"/>
                <a:cs typeface="Courier New"/>
                <a:sym typeface="Courier New"/>
              </a:rPr>
              <a:t>The weekend! WOOHOO!</a:t>
            </a:r>
            <a:r>
              <a:rPr lang="en" sz="110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");</a:t>
            </a:r>
            <a:endParaRPr sz="1100">
              <a:solidFill>
                <a:srgbClr val="77777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       </a:t>
            </a:r>
            <a:r>
              <a:rPr lang="en" sz="110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r>
              <a:rPr lang="en" sz="110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100">
                <a:solidFill>
                  <a:srgbClr val="4B69C6"/>
                </a:solidFill>
                <a:latin typeface="Courier New"/>
                <a:ea typeface="Courier New"/>
                <a:cs typeface="Courier New"/>
                <a:sym typeface="Courier New"/>
              </a:rPr>
              <a:t>else</a:t>
            </a:r>
            <a:r>
              <a:rPr lang="en" sz="110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100">
                <a:solidFill>
                  <a:srgbClr val="4B69C6"/>
                </a:solidFill>
                <a:latin typeface="Courier New"/>
                <a:ea typeface="Courier New"/>
                <a:cs typeface="Courier New"/>
                <a:sym typeface="Courier New"/>
              </a:rPr>
              <a:t>if</a:t>
            </a:r>
            <a:r>
              <a:rPr lang="en" sz="110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10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" sz="1100">
                <a:solidFill>
                  <a:srgbClr val="7A3E9D"/>
                </a:solidFill>
                <a:latin typeface="Courier New"/>
                <a:ea typeface="Courier New"/>
                <a:cs typeface="Courier New"/>
                <a:sym typeface="Courier New"/>
              </a:rPr>
              <a:t>dayOfWeek</a:t>
            </a:r>
            <a:r>
              <a:rPr lang="en" sz="110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b="1" lang="en" sz="1100">
                <a:solidFill>
                  <a:srgbClr val="AA3731"/>
                </a:solidFill>
                <a:latin typeface="Courier New"/>
                <a:ea typeface="Courier New"/>
                <a:cs typeface="Courier New"/>
                <a:sym typeface="Courier New"/>
              </a:rPr>
              <a:t>equals</a:t>
            </a:r>
            <a:r>
              <a:rPr lang="en" sz="110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("</a:t>
            </a:r>
            <a:r>
              <a:rPr lang="en" sz="1100">
                <a:solidFill>
                  <a:srgbClr val="448C27"/>
                </a:solidFill>
                <a:latin typeface="Courier New"/>
                <a:ea typeface="Courier New"/>
                <a:cs typeface="Courier New"/>
                <a:sym typeface="Courier New"/>
              </a:rPr>
              <a:t>Friday</a:t>
            </a:r>
            <a:r>
              <a:rPr lang="en" sz="110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"))</a:t>
            </a:r>
            <a:r>
              <a:rPr lang="en" sz="110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10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 sz="1100">
              <a:solidFill>
                <a:srgbClr val="77777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</a:t>
            </a:r>
            <a:r>
              <a:rPr lang="en" sz="1100">
                <a:solidFill>
                  <a:srgbClr val="7A3E9D"/>
                </a:solidFill>
                <a:latin typeface="Courier New"/>
                <a:ea typeface="Courier New"/>
                <a:cs typeface="Courier New"/>
                <a:sym typeface="Courier New"/>
              </a:rPr>
              <a:t>System</a:t>
            </a:r>
            <a:r>
              <a:rPr lang="en" sz="110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lang="en" sz="1100">
                <a:solidFill>
                  <a:srgbClr val="7A3E9D"/>
                </a:solidFill>
                <a:latin typeface="Courier New"/>
                <a:ea typeface="Courier New"/>
                <a:cs typeface="Courier New"/>
                <a:sym typeface="Courier New"/>
              </a:rPr>
              <a:t>out</a:t>
            </a:r>
            <a:r>
              <a:rPr lang="en" sz="110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b="1" lang="en" sz="1100">
                <a:solidFill>
                  <a:srgbClr val="AA3731"/>
                </a:solidFill>
                <a:latin typeface="Courier New"/>
                <a:ea typeface="Courier New"/>
                <a:cs typeface="Courier New"/>
                <a:sym typeface="Courier New"/>
              </a:rPr>
              <a:t>println</a:t>
            </a:r>
            <a:r>
              <a:rPr lang="en" sz="110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("</a:t>
            </a:r>
            <a:r>
              <a:rPr lang="en" sz="1100">
                <a:solidFill>
                  <a:srgbClr val="448C27"/>
                </a:solidFill>
                <a:latin typeface="Courier New"/>
                <a:ea typeface="Courier New"/>
                <a:cs typeface="Courier New"/>
                <a:sym typeface="Courier New"/>
              </a:rPr>
              <a:t>Almost the weekend :D</a:t>
            </a:r>
            <a:r>
              <a:rPr lang="en" sz="110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");</a:t>
            </a:r>
            <a:endParaRPr sz="1100">
              <a:solidFill>
                <a:srgbClr val="77777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       </a:t>
            </a:r>
            <a:r>
              <a:rPr lang="en" sz="110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r>
              <a:rPr lang="en" sz="110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100">
                <a:solidFill>
                  <a:srgbClr val="4B69C6"/>
                </a:solidFill>
                <a:latin typeface="Courier New"/>
                <a:ea typeface="Courier New"/>
                <a:cs typeface="Courier New"/>
                <a:sym typeface="Courier New"/>
              </a:rPr>
              <a:t>else</a:t>
            </a:r>
            <a:r>
              <a:rPr lang="en" sz="110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10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 sz="1100">
              <a:solidFill>
                <a:srgbClr val="77777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</a:t>
            </a:r>
            <a:r>
              <a:rPr lang="en" sz="1100">
                <a:solidFill>
                  <a:srgbClr val="7A3E9D"/>
                </a:solidFill>
                <a:latin typeface="Courier New"/>
                <a:ea typeface="Courier New"/>
                <a:cs typeface="Courier New"/>
                <a:sym typeface="Courier New"/>
              </a:rPr>
              <a:t>System</a:t>
            </a:r>
            <a:r>
              <a:rPr lang="en" sz="110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lang="en" sz="1100">
                <a:solidFill>
                  <a:srgbClr val="7A3E9D"/>
                </a:solidFill>
                <a:latin typeface="Courier New"/>
                <a:ea typeface="Courier New"/>
                <a:cs typeface="Courier New"/>
                <a:sym typeface="Courier New"/>
              </a:rPr>
              <a:t>out</a:t>
            </a:r>
            <a:r>
              <a:rPr lang="en" sz="110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b="1" lang="en" sz="1100">
                <a:solidFill>
                  <a:srgbClr val="AA3731"/>
                </a:solidFill>
                <a:latin typeface="Courier New"/>
                <a:ea typeface="Courier New"/>
                <a:cs typeface="Courier New"/>
                <a:sym typeface="Courier New"/>
              </a:rPr>
              <a:t>println</a:t>
            </a:r>
            <a:r>
              <a:rPr lang="en" sz="110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("</a:t>
            </a:r>
            <a:r>
              <a:rPr lang="en" sz="1100">
                <a:solidFill>
                  <a:srgbClr val="448C27"/>
                </a:solidFill>
                <a:latin typeface="Courier New"/>
                <a:ea typeface="Courier New"/>
                <a:cs typeface="Courier New"/>
                <a:sym typeface="Courier New"/>
              </a:rPr>
              <a:t>How many days until Friday? -_-</a:t>
            </a:r>
            <a:r>
              <a:rPr lang="en" sz="110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");</a:t>
            </a:r>
            <a:endParaRPr sz="1100">
              <a:solidFill>
                <a:srgbClr val="77777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       </a:t>
            </a:r>
            <a:r>
              <a:rPr lang="en" sz="110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1100">
              <a:solidFill>
                <a:srgbClr val="77777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accen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   </a:t>
            </a:r>
            <a:r>
              <a:rPr lang="en" sz="110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1100">
              <a:solidFill>
                <a:srgbClr val="77777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1100">
              <a:solidFill>
                <a:srgbClr val="777777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06" name="Google Shape;206;p39"/>
          <p:cNvSpPr txBox="1"/>
          <p:nvPr/>
        </p:nvSpPr>
        <p:spPr>
          <a:xfrm>
            <a:off x="5319425" y="1184750"/>
            <a:ext cx="3101100" cy="7632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rgbClr val="EAD1D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Next, we check this else if, which is true</a:t>
            </a:r>
            <a:endParaRPr sz="1800">
              <a:solidFill>
                <a:schemeClr val="lt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cxnSp>
        <p:nvCxnSpPr>
          <p:cNvPr id="207" name="Google Shape;207;p39"/>
          <p:cNvCxnSpPr>
            <a:stCxn id="206" idx="1"/>
          </p:cNvCxnSpPr>
          <p:nvPr/>
        </p:nvCxnSpPr>
        <p:spPr>
          <a:xfrm flipH="1">
            <a:off x="4492625" y="1566350"/>
            <a:ext cx="826800" cy="326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40"/>
          <p:cNvSpPr txBox="1"/>
          <p:nvPr/>
        </p:nvSpPr>
        <p:spPr>
          <a:xfrm>
            <a:off x="540600" y="235950"/>
            <a:ext cx="8062800" cy="4671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4B69C6"/>
                </a:solidFill>
                <a:latin typeface="Courier New"/>
                <a:ea typeface="Courier New"/>
                <a:cs typeface="Courier New"/>
                <a:sym typeface="Courier New"/>
              </a:rPr>
              <a:t>public</a:t>
            </a:r>
            <a:r>
              <a:rPr lang="en" sz="110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100">
                <a:solidFill>
                  <a:srgbClr val="4B69C6"/>
                </a:solidFill>
                <a:latin typeface="Courier New"/>
                <a:ea typeface="Courier New"/>
                <a:cs typeface="Courier New"/>
                <a:sym typeface="Courier New"/>
              </a:rPr>
              <a:t>class</a:t>
            </a:r>
            <a:r>
              <a:rPr lang="en" sz="110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100">
                <a:solidFill>
                  <a:srgbClr val="7A3E9D"/>
                </a:solidFill>
                <a:latin typeface="Courier New"/>
                <a:ea typeface="Courier New"/>
                <a:cs typeface="Courier New"/>
                <a:sym typeface="Courier New"/>
              </a:rPr>
              <a:t>Example</a:t>
            </a:r>
            <a:r>
              <a:rPr lang="en" sz="110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10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 sz="1100">
              <a:solidFill>
                <a:srgbClr val="77777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   </a:t>
            </a:r>
            <a:r>
              <a:rPr lang="en" sz="1100">
                <a:solidFill>
                  <a:srgbClr val="4B69C6"/>
                </a:solidFill>
                <a:latin typeface="Courier New"/>
                <a:ea typeface="Courier New"/>
                <a:cs typeface="Courier New"/>
                <a:sym typeface="Courier New"/>
              </a:rPr>
              <a:t>public</a:t>
            </a:r>
            <a:r>
              <a:rPr lang="en" sz="110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100">
                <a:solidFill>
                  <a:srgbClr val="4B69C6"/>
                </a:solidFill>
                <a:latin typeface="Courier New"/>
                <a:ea typeface="Courier New"/>
                <a:cs typeface="Courier New"/>
                <a:sym typeface="Courier New"/>
              </a:rPr>
              <a:t>static</a:t>
            </a:r>
            <a:r>
              <a:rPr lang="en" sz="110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100">
                <a:solidFill>
                  <a:srgbClr val="7A3E9D"/>
                </a:solidFill>
                <a:latin typeface="Courier New"/>
                <a:ea typeface="Courier New"/>
                <a:cs typeface="Courier New"/>
                <a:sym typeface="Courier New"/>
              </a:rPr>
              <a:t>void</a:t>
            </a:r>
            <a:r>
              <a:rPr lang="en" sz="110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100">
                <a:solidFill>
                  <a:srgbClr val="AA3731"/>
                </a:solidFill>
                <a:latin typeface="Courier New"/>
                <a:ea typeface="Courier New"/>
                <a:cs typeface="Courier New"/>
                <a:sym typeface="Courier New"/>
              </a:rPr>
              <a:t>main</a:t>
            </a:r>
            <a:r>
              <a:rPr lang="en" sz="110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" sz="1100">
                <a:solidFill>
                  <a:srgbClr val="7A3E9D"/>
                </a:solidFill>
                <a:latin typeface="Courier New"/>
                <a:ea typeface="Courier New"/>
                <a:cs typeface="Courier New"/>
                <a:sym typeface="Courier New"/>
              </a:rPr>
              <a:t>String</a:t>
            </a:r>
            <a:r>
              <a:rPr lang="en" sz="110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[]</a:t>
            </a:r>
            <a:r>
              <a:rPr lang="en" sz="110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100">
                <a:solidFill>
                  <a:srgbClr val="7A3E9D"/>
                </a:solidFill>
                <a:latin typeface="Courier New"/>
                <a:ea typeface="Courier New"/>
                <a:cs typeface="Courier New"/>
                <a:sym typeface="Courier New"/>
              </a:rPr>
              <a:t>args</a:t>
            </a:r>
            <a:r>
              <a:rPr lang="en" sz="110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r>
              <a:rPr lang="en" sz="110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10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 sz="1100">
              <a:solidFill>
                <a:srgbClr val="77777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       </a:t>
            </a:r>
            <a:r>
              <a:rPr lang="en" sz="1100">
                <a:solidFill>
                  <a:srgbClr val="7A3E9D"/>
                </a:solidFill>
                <a:latin typeface="Courier New"/>
                <a:ea typeface="Courier New"/>
                <a:cs typeface="Courier New"/>
                <a:sym typeface="Courier New"/>
              </a:rPr>
              <a:t>String</a:t>
            </a:r>
            <a:r>
              <a:rPr lang="en" sz="110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100">
                <a:solidFill>
                  <a:srgbClr val="7A3E9D"/>
                </a:solidFill>
                <a:latin typeface="Courier New"/>
                <a:ea typeface="Courier New"/>
                <a:cs typeface="Courier New"/>
                <a:sym typeface="Courier New"/>
              </a:rPr>
              <a:t>dayOfWeek</a:t>
            </a:r>
            <a:r>
              <a:rPr lang="en" sz="110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10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en" sz="110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10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"</a:t>
            </a:r>
            <a:r>
              <a:rPr lang="en" sz="1100">
                <a:solidFill>
                  <a:srgbClr val="448C27"/>
                </a:solidFill>
                <a:latin typeface="Courier New"/>
                <a:ea typeface="Courier New"/>
                <a:cs typeface="Courier New"/>
                <a:sym typeface="Courier New"/>
              </a:rPr>
              <a:t>Wednesday</a:t>
            </a:r>
            <a:r>
              <a:rPr lang="en" sz="110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";</a:t>
            </a:r>
            <a:endParaRPr sz="1100">
              <a:solidFill>
                <a:srgbClr val="77777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accen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       </a:t>
            </a:r>
            <a:r>
              <a:rPr lang="en" sz="1100">
                <a:solidFill>
                  <a:srgbClr val="4B69C6"/>
                </a:solidFill>
                <a:latin typeface="Courier New"/>
                <a:ea typeface="Courier New"/>
                <a:cs typeface="Courier New"/>
                <a:sym typeface="Courier New"/>
              </a:rPr>
              <a:t>if</a:t>
            </a:r>
            <a:r>
              <a:rPr lang="en" sz="110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10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" sz="1100">
                <a:solidFill>
                  <a:srgbClr val="7A3E9D"/>
                </a:solidFill>
                <a:latin typeface="Courier New"/>
                <a:ea typeface="Courier New"/>
                <a:cs typeface="Courier New"/>
                <a:sym typeface="Courier New"/>
              </a:rPr>
              <a:t>dayOfWeek</a:t>
            </a:r>
            <a:r>
              <a:rPr lang="en" sz="110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b="1" lang="en" sz="1100">
                <a:solidFill>
                  <a:srgbClr val="AA3731"/>
                </a:solidFill>
                <a:latin typeface="Courier New"/>
                <a:ea typeface="Courier New"/>
                <a:cs typeface="Courier New"/>
                <a:sym typeface="Courier New"/>
              </a:rPr>
              <a:t>equals</a:t>
            </a:r>
            <a:r>
              <a:rPr lang="en" sz="110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("</a:t>
            </a:r>
            <a:r>
              <a:rPr lang="en" sz="1100">
                <a:solidFill>
                  <a:srgbClr val="448C27"/>
                </a:solidFill>
                <a:latin typeface="Courier New"/>
                <a:ea typeface="Courier New"/>
                <a:cs typeface="Courier New"/>
                <a:sym typeface="Courier New"/>
              </a:rPr>
              <a:t>Monday</a:t>
            </a:r>
            <a:r>
              <a:rPr lang="en" sz="110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"))</a:t>
            </a:r>
            <a:r>
              <a:rPr lang="en" sz="110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10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 sz="1100">
              <a:solidFill>
                <a:srgbClr val="77777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</a:t>
            </a:r>
            <a:r>
              <a:rPr lang="en" sz="1100">
                <a:solidFill>
                  <a:srgbClr val="7A3E9D"/>
                </a:solidFill>
                <a:latin typeface="Courier New"/>
                <a:ea typeface="Courier New"/>
                <a:cs typeface="Courier New"/>
                <a:sym typeface="Courier New"/>
              </a:rPr>
              <a:t>System</a:t>
            </a:r>
            <a:r>
              <a:rPr lang="en" sz="110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lang="en" sz="1100">
                <a:solidFill>
                  <a:srgbClr val="7A3E9D"/>
                </a:solidFill>
                <a:latin typeface="Courier New"/>
                <a:ea typeface="Courier New"/>
                <a:cs typeface="Courier New"/>
                <a:sym typeface="Courier New"/>
              </a:rPr>
              <a:t>out</a:t>
            </a:r>
            <a:r>
              <a:rPr lang="en" sz="110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b="1" lang="en" sz="1100">
                <a:solidFill>
                  <a:srgbClr val="AA3731"/>
                </a:solidFill>
                <a:latin typeface="Courier New"/>
                <a:ea typeface="Courier New"/>
                <a:cs typeface="Courier New"/>
                <a:sym typeface="Courier New"/>
              </a:rPr>
              <a:t>println</a:t>
            </a:r>
            <a:r>
              <a:rPr lang="en" sz="110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("</a:t>
            </a:r>
            <a:r>
              <a:rPr lang="en" sz="1100">
                <a:solidFill>
                  <a:srgbClr val="448C27"/>
                </a:solidFill>
                <a:latin typeface="Courier New"/>
                <a:ea typeface="Courier New"/>
                <a:cs typeface="Courier New"/>
                <a:sym typeface="Courier New"/>
              </a:rPr>
              <a:t>Beginning of the week! :)</a:t>
            </a:r>
            <a:r>
              <a:rPr lang="en" sz="110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");</a:t>
            </a:r>
            <a:endParaRPr sz="1100">
              <a:solidFill>
                <a:srgbClr val="77777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       </a:t>
            </a:r>
            <a:r>
              <a:rPr lang="en" sz="110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r>
              <a:rPr lang="en" sz="110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100">
                <a:solidFill>
                  <a:srgbClr val="4B69C6"/>
                </a:solidFill>
                <a:latin typeface="Courier New"/>
                <a:ea typeface="Courier New"/>
                <a:cs typeface="Courier New"/>
                <a:sym typeface="Courier New"/>
              </a:rPr>
              <a:t>else</a:t>
            </a:r>
            <a:r>
              <a:rPr lang="en" sz="110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100">
                <a:solidFill>
                  <a:srgbClr val="4B69C6"/>
                </a:solidFill>
                <a:latin typeface="Courier New"/>
                <a:ea typeface="Courier New"/>
                <a:cs typeface="Courier New"/>
                <a:sym typeface="Courier New"/>
              </a:rPr>
              <a:t>if</a:t>
            </a:r>
            <a:r>
              <a:rPr lang="en" sz="110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10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" sz="1100">
                <a:solidFill>
                  <a:srgbClr val="7A3E9D"/>
                </a:solidFill>
                <a:latin typeface="Courier New"/>
                <a:ea typeface="Courier New"/>
                <a:cs typeface="Courier New"/>
                <a:sym typeface="Courier New"/>
              </a:rPr>
              <a:t>dayOfWeek</a:t>
            </a:r>
            <a:r>
              <a:rPr lang="en" sz="110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b="1" lang="en" sz="1100">
                <a:solidFill>
                  <a:srgbClr val="AA3731"/>
                </a:solidFill>
                <a:latin typeface="Courier New"/>
                <a:ea typeface="Courier New"/>
                <a:cs typeface="Courier New"/>
                <a:sym typeface="Courier New"/>
              </a:rPr>
              <a:t>equals</a:t>
            </a:r>
            <a:r>
              <a:rPr lang="en" sz="110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("</a:t>
            </a:r>
            <a:r>
              <a:rPr lang="en" sz="1100">
                <a:solidFill>
                  <a:srgbClr val="448C27"/>
                </a:solidFill>
                <a:latin typeface="Courier New"/>
                <a:ea typeface="Courier New"/>
                <a:cs typeface="Courier New"/>
                <a:sym typeface="Courier New"/>
              </a:rPr>
              <a:t>Wednesday</a:t>
            </a:r>
            <a:r>
              <a:rPr lang="en" sz="110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"))</a:t>
            </a:r>
            <a:r>
              <a:rPr lang="en" sz="110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10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 sz="1100">
              <a:solidFill>
                <a:srgbClr val="77777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</a:t>
            </a:r>
            <a:r>
              <a:rPr lang="en" sz="1100">
                <a:solidFill>
                  <a:srgbClr val="7A3E9D"/>
                </a:solidFill>
                <a:highlight>
                  <a:srgbClr val="EAD1DC"/>
                </a:highlight>
                <a:latin typeface="Courier New"/>
                <a:ea typeface="Courier New"/>
                <a:cs typeface="Courier New"/>
                <a:sym typeface="Courier New"/>
              </a:rPr>
              <a:t>System</a:t>
            </a:r>
            <a:r>
              <a:rPr lang="en" sz="1100">
                <a:solidFill>
                  <a:srgbClr val="777777"/>
                </a:solidFill>
                <a:highlight>
                  <a:srgbClr val="EAD1DC"/>
                </a:highlight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lang="en" sz="1100">
                <a:solidFill>
                  <a:srgbClr val="7A3E9D"/>
                </a:solidFill>
                <a:highlight>
                  <a:srgbClr val="EAD1DC"/>
                </a:highlight>
                <a:latin typeface="Courier New"/>
                <a:ea typeface="Courier New"/>
                <a:cs typeface="Courier New"/>
                <a:sym typeface="Courier New"/>
              </a:rPr>
              <a:t>out</a:t>
            </a:r>
            <a:r>
              <a:rPr lang="en" sz="1100">
                <a:solidFill>
                  <a:srgbClr val="777777"/>
                </a:solidFill>
                <a:highlight>
                  <a:srgbClr val="EAD1DC"/>
                </a:highlight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b="1" lang="en" sz="1100">
                <a:solidFill>
                  <a:srgbClr val="AA3731"/>
                </a:solidFill>
                <a:highlight>
                  <a:srgbClr val="EAD1DC"/>
                </a:highlight>
                <a:latin typeface="Courier New"/>
                <a:ea typeface="Courier New"/>
                <a:cs typeface="Courier New"/>
                <a:sym typeface="Courier New"/>
              </a:rPr>
              <a:t>println</a:t>
            </a:r>
            <a:r>
              <a:rPr lang="en" sz="1100">
                <a:solidFill>
                  <a:srgbClr val="777777"/>
                </a:solidFill>
                <a:highlight>
                  <a:srgbClr val="EAD1DC"/>
                </a:highlight>
                <a:latin typeface="Courier New"/>
                <a:ea typeface="Courier New"/>
                <a:cs typeface="Courier New"/>
                <a:sym typeface="Courier New"/>
              </a:rPr>
              <a:t>("</a:t>
            </a:r>
            <a:r>
              <a:rPr lang="en" sz="1100">
                <a:solidFill>
                  <a:srgbClr val="448C27"/>
                </a:solidFill>
                <a:highlight>
                  <a:srgbClr val="EAD1DC"/>
                </a:highlight>
                <a:latin typeface="Courier New"/>
                <a:ea typeface="Courier New"/>
                <a:cs typeface="Courier New"/>
                <a:sym typeface="Courier New"/>
              </a:rPr>
              <a:t>Hump day! XD</a:t>
            </a:r>
            <a:r>
              <a:rPr lang="en" sz="1100">
                <a:solidFill>
                  <a:srgbClr val="777777"/>
                </a:solidFill>
                <a:highlight>
                  <a:srgbClr val="EAD1DC"/>
                </a:highlight>
                <a:latin typeface="Courier New"/>
                <a:ea typeface="Courier New"/>
                <a:cs typeface="Courier New"/>
                <a:sym typeface="Courier New"/>
              </a:rPr>
              <a:t>");</a:t>
            </a:r>
            <a:endParaRPr sz="1100">
              <a:solidFill>
                <a:srgbClr val="777777"/>
              </a:solidFill>
              <a:highlight>
                <a:srgbClr val="EAD1DC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       </a:t>
            </a:r>
            <a:r>
              <a:rPr lang="en" sz="110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r>
              <a:rPr lang="en" sz="110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100">
                <a:solidFill>
                  <a:srgbClr val="4B69C6"/>
                </a:solidFill>
                <a:latin typeface="Courier New"/>
                <a:ea typeface="Courier New"/>
                <a:cs typeface="Courier New"/>
                <a:sym typeface="Courier New"/>
              </a:rPr>
              <a:t>else</a:t>
            </a:r>
            <a:r>
              <a:rPr lang="en" sz="110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100">
                <a:solidFill>
                  <a:srgbClr val="4B69C6"/>
                </a:solidFill>
                <a:latin typeface="Courier New"/>
                <a:ea typeface="Courier New"/>
                <a:cs typeface="Courier New"/>
                <a:sym typeface="Courier New"/>
              </a:rPr>
              <a:t>if</a:t>
            </a:r>
            <a:r>
              <a:rPr lang="en" sz="110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10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" sz="1100">
                <a:solidFill>
                  <a:srgbClr val="7A3E9D"/>
                </a:solidFill>
                <a:latin typeface="Courier New"/>
                <a:ea typeface="Courier New"/>
                <a:cs typeface="Courier New"/>
                <a:sym typeface="Courier New"/>
              </a:rPr>
              <a:t>dayOfWeek</a:t>
            </a:r>
            <a:r>
              <a:rPr lang="en" sz="110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b="1" lang="en" sz="1100">
                <a:solidFill>
                  <a:srgbClr val="AA3731"/>
                </a:solidFill>
                <a:latin typeface="Courier New"/>
                <a:ea typeface="Courier New"/>
                <a:cs typeface="Courier New"/>
                <a:sym typeface="Courier New"/>
              </a:rPr>
              <a:t>equals</a:t>
            </a:r>
            <a:r>
              <a:rPr lang="en" sz="110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("</a:t>
            </a:r>
            <a:r>
              <a:rPr lang="en" sz="1100">
                <a:solidFill>
                  <a:srgbClr val="448C27"/>
                </a:solidFill>
                <a:latin typeface="Courier New"/>
                <a:ea typeface="Courier New"/>
                <a:cs typeface="Courier New"/>
                <a:sym typeface="Courier New"/>
              </a:rPr>
              <a:t>Saturday</a:t>
            </a:r>
            <a:r>
              <a:rPr lang="en" sz="110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")</a:t>
            </a:r>
            <a:r>
              <a:rPr lang="en" sz="110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10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||</a:t>
            </a:r>
            <a:r>
              <a:rPr lang="en" sz="110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100">
                <a:solidFill>
                  <a:srgbClr val="7A3E9D"/>
                </a:solidFill>
                <a:latin typeface="Courier New"/>
                <a:ea typeface="Courier New"/>
                <a:cs typeface="Courier New"/>
                <a:sym typeface="Courier New"/>
              </a:rPr>
              <a:t>dayOfWeek</a:t>
            </a:r>
            <a:r>
              <a:rPr lang="en" sz="110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b="1" lang="en" sz="1100">
                <a:solidFill>
                  <a:srgbClr val="AA3731"/>
                </a:solidFill>
                <a:latin typeface="Courier New"/>
                <a:ea typeface="Courier New"/>
                <a:cs typeface="Courier New"/>
                <a:sym typeface="Courier New"/>
              </a:rPr>
              <a:t>equals</a:t>
            </a:r>
            <a:r>
              <a:rPr lang="en" sz="110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("</a:t>
            </a:r>
            <a:r>
              <a:rPr lang="en" sz="1100">
                <a:solidFill>
                  <a:srgbClr val="448C27"/>
                </a:solidFill>
                <a:latin typeface="Courier New"/>
                <a:ea typeface="Courier New"/>
                <a:cs typeface="Courier New"/>
                <a:sym typeface="Courier New"/>
              </a:rPr>
              <a:t>Sunday</a:t>
            </a:r>
            <a:r>
              <a:rPr lang="en" sz="110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"))</a:t>
            </a:r>
            <a:r>
              <a:rPr lang="en" sz="110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10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 sz="1100">
              <a:solidFill>
                <a:srgbClr val="77777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</a:t>
            </a:r>
            <a:r>
              <a:rPr lang="en" sz="1100">
                <a:solidFill>
                  <a:srgbClr val="7A3E9D"/>
                </a:solidFill>
                <a:latin typeface="Courier New"/>
                <a:ea typeface="Courier New"/>
                <a:cs typeface="Courier New"/>
                <a:sym typeface="Courier New"/>
              </a:rPr>
              <a:t>System</a:t>
            </a:r>
            <a:r>
              <a:rPr lang="en" sz="110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lang="en" sz="1100">
                <a:solidFill>
                  <a:srgbClr val="7A3E9D"/>
                </a:solidFill>
                <a:latin typeface="Courier New"/>
                <a:ea typeface="Courier New"/>
                <a:cs typeface="Courier New"/>
                <a:sym typeface="Courier New"/>
              </a:rPr>
              <a:t>out</a:t>
            </a:r>
            <a:r>
              <a:rPr lang="en" sz="110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b="1" lang="en" sz="1100">
                <a:solidFill>
                  <a:srgbClr val="AA3731"/>
                </a:solidFill>
                <a:latin typeface="Courier New"/>
                <a:ea typeface="Courier New"/>
                <a:cs typeface="Courier New"/>
                <a:sym typeface="Courier New"/>
              </a:rPr>
              <a:t>println</a:t>
            </a:r>
            <a:r>
              <a:rPr lang="en" sz="110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("</a:t>
            </a:r>
            <a:r>
              <a:rPr lang="en" sz="1100">
                <a:solidFill>
                  <a:srgbClr val="448C27"/>
                </a:solidFill>
                <a:latin typeface="Courier New"/>
                <a:ea typeface="Courier New"/>
                <a:cs typeface="Courier New"/>
                <a:sym typeface="Courier New"/>
              </a:rPr>
              <a:t>The weekend! WOOHOO!</a:t>
            </a:r>
            <a:r>
              <a:rPr lang="en" sz="110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");</a:t>
            </a:r>
            <a:endParaRPr sz="1100">
              <a:solidFill>
                <a:srgbClr val="77777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       </a:t>
            </a:r>
            <a:r>
              <a:rPr lang="en" sz="110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r>
              <a:rPr lang="en" sz="110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100">
                <a:solidFill>
                  <a:srgbClr val="4B69C6"/>
                </a:solidFill>
                <a:latin typeface="Courier New"/>
                <a:ea typeface="Courier New"/>
                <a:cs typeface="Courier New"/>
                <a:sym typeface="Courier New"/>
              </a:rPr>
              <a:t>else</a:t>
            </a:r>
            <a:r>
              <a:rPr lang="en" sz="110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100">
                <a:solidFill>
                  <a:srgbClr val="4B69C6"/>
                </a:solidFill>
                <a:latin typeface="Courier New"/>
                <a:ea typeface="Courier New"/>
                <a:cs typeface="Courier New"/>
                <a:sym typeface="Courier New"/>
              </a:rPr>
              <a:t>if</a:t>
            </a:r>
            <a:r>
              <a:rPr lang="en" sz="110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10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" sz="1100">
                <a:solidFill>
                  <a:srgbClr val="7A3E9D"/>
                </a:solidFill>
                <a:latin typeface="Courier New"/>
                <a:ea typeface="Courier New"/>
                <a:cs typeface="Courier New"/>
                <a:sym typeface="Courier New"/>
              </a:rPr>
              <a:t>dayOfWeek</a:t>
            </a:r>
            <a:r>
              <a:rPr lang="en" sz="110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b="1" lang="en" sz="1100">
                <a:solidFill>
                  <a:srgbClr val="AA3731"/>
                </a:solidFill>
                <a:latin typeface="Courier New"/>
                <a:ea typeface="Courier New"/>
                <a:cs typeface="Courier New"/>
                <a:sym typeface="Courier New"/>
              </a:rPr>
              <a:t>equals</a:t>
            </a:r>
            <a:r>
              <a:rPr lang="en" sz="110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("</a:t>
            </a:r>
            <a:r>
              <a:rPr lang="en" sz="1100">
                <a:solidFill>
                  <a:srgbClr val="448C27"/>
                </a:solidFill>
                <a:latin typeface="Courier New"/>
                <a:ea typeface="Courier New"/>
                <a:cs typeface="Courier New"/>
                <a:sym typeface="Courier New"/>
              </a:rPr>
              <a:t>Friday</a:t>
            </a:r>
            <a:r>
              <a:rPr lang="en" sz="110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"))</a:t>
            </a:r>
            <a:r>
              <a:rPr lang="en" sz="110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10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 sz="1100">
              <a:solidFill>
                <a:srgbClr val="77777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</a:t>
            </a:r>
            <a:r>
              <a:rPr lang="en" sz="1100">
                <a:solidFill>
                  <a:srgbClr val="7A3E9D"/>
                </a:solidFill>
                <a:latin typeface="Courier New"/>
                <a:ea typeface="Courier New"/>
                <a:cs typeface="Courier New"/>
                <a:sym typeface="Courier New"/>
              </a:rPr>
              <a:t>System</a:t>
            </a:r>
            <a:r>
              <a:rPr lang="en" sz="110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lang="en" sz="1100">
                <a:solidFill>
                  <a:srgbClr val="7A3E9D"/>
                </a:solidFill>
                <a:latin typeface="Courier New"/>
                <a:ea typeface="Courier New"/>
                <a:cs typeface="Courier New"/>
                <a:sym typeface="Courier New"/>
              </a:rPr>
              <a:t>out</a:t>
            </a:r>
            <a:r>
              <a:rPr lang="en" sz="110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b="1" lang="en" sz="1100">
                <a:solidFill>
                  <a:srgbClr val="AA3731"/>
                </a:solidFill>
                <a:latin typeface="Courier New"/>
                <a:ea typeface="Courier New"/>
                <a:cs typeface="Courier New"/>
                <a:sym typeface="Courier New"/>
              </a:rPr>
              <a:t>println</a:t>
            </a:r>
            <a:r>
              <a:rPr lang="en" sz="110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("</a:t>
            </a:r>
            <a:r>
              <a:rPr lang="en" sz="1100">
                <a:solidFill>
                  <a:srgbClr val="448C27"/>
                </a:solidFill>
                <a:latin typeface="Courier New"/>
                <a:ea typeface="Courier New"/>
                <a:cs typeface="Courier New"/>
                <a:sym typeface="Courier New"/>
              </a:rPr>
              <a:t>Almost the weekend :D</a:t>
            </a:r>
            <a:r>
              <a:rPr lang="en" sz="110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");</a:t>
            </a:r>
            <a:endParaRPr sz="1100">
              <a:solidFill>
                <a:srgbClr val="77777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       </a:t>
            </a:r>
            <a:r>
              <a:rPr lang="en" sz="110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r>
              <a:rPr lang="en" sz="110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100">
                <a:solidFill>
                  <a:srgbClr val="4B69C6"/>
                </a:solidFill>
                <a:latin typeface="Courier New"/>
                <a:ea typeface="Courier New"/>
                <a:cs typeface="Courier New"/>
                <a:sym typeface="Courier New"/>
              </a:rPr>
              <a:t>else</a:t>
            </a:r>
            <a:r>
              <a:rPr lang="en" sz="110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10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 sz="1100">
              <a:solidFill>
                <a:srgbClr val="77777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</a:t>
            </a:r>
            <a:r>
              <a:rPr lang="en" sz="1100">
                <a:solidFill>
                  <a:srgbClr val="7A3E9D"/>
                </a:solidFill>
                <a:latin typeface="Courier New"/>
                <a:ea typeface="Courier New"/>
                <a:cs typeface="Courier New"/>
                <a:sym typeface="Courier New"/>
              </a:rPr>
              <a:t>System</a:t>
            </a:r>
            <a:r>
              <a:rPr lang="en" sz="110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lang="en" sz="1100">
                <a:solidFill>
                  <a:srgbClr val="7A3E9D"/>
                </a:solidFill>
                <a:latin typeface="Courier New"/>
                <a:ea typeface="Courier New"/>
                <a:cs typeface="Courier New"/>
                <a:sym typeface="Courier New"/>
              </a:rPr>
              <a:t>out</a:t>
            </a:r>
            <a:r>
              <a:rPr lang="en" sz="110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b="1" lang="en" sz="1100">
                <a:solidFill>
                  <a:srgbClr val="AA3731"/>
                </a:solidFill>
                <a:latin typeface="Courier New"/>
                <a:ea typeface="Courier New"/>
                <a:cs typeface="Courier New"/>
                <a:sym typeface="Courier New"/>
              </a:rPr>
              <a:t>println</a:t>
            </a:r>
            <a:r>
              <a:rPr lang="en" sz="110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("</a:t>
            </a:r>
            <a:r>
              <a:rPr lang="en" sz="1100">
                <a:solidFill>
                  <a:srgbClr val="448C27"/>
                </a:solidFill>
                <a:latin typeface="Courier New"/>
                <a:ea typeface="Courier New"/>
                <a:cs typeface="Courier New"/>
                <a:sym typeface="Courier New"/>
              </a:rPr>
              <a:t>How many days until Friday? -_-</a:t>
            </a:r>
            <a:r>
              <a:rPr lang="en" sz="110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");</a:t>
            </a:r>
            <a:endParaRPr sz="1100">
              <a:solidFill>
                <a:srgbClr val="77777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       </a:t>
            </a:r>
            <a:r>
              <a:rPr lang="en" sz="110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1100">
              <a:solidFill>
                <a:srgbClr val="77777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accen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   </a:t>
            </a:r>
            <a:r>
              <a:rPr lang="en" sz="110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1100">
              <a:solidFill>
                <a:srgbClr val="77777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1100">
              <a:solidFill>
                <a:srgbClr val="777777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13" name="Google Shape;213;p40"/>
          <p:cNvSpPr txBox="1"/>
          <p:nvPr/>
        </p:nvSpPr>
        <p:spPr>
          <a:xfrm>
            <a:off x="5319425" y="1423275"/>
            <a:ext cx="3101100" cy="7632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rgbClr val="EAD1D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So, we run the code in the else if</a:t>
            </a:r>
            <a:endParaRPr sz="1800">
              <a:solidFill>
                <a:schemeClr val="lt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cxnSp>
        <p:nvCxnSpPr>
          <p:cNvPr id="214" name="Google Shape;214;p40"/>
          <p:cNvCxnSpPr>
            <a:stCxn id="213" idx="1"/>
          </p:cNvCxnSpPr>
          <p:nvPr/>
        </p:nvCxnSpPr>
        <p:spPr>
          <a:xfrm flipH="1">
            <a:off x="4492625" y="1804875"/>
            <a:ext cx="826800" cy="326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41"/>
          <p:cNvSpPr txBox="1"/>
          <p:nvPr/>
        </p:nvSpPr>
        <p:spPr>
          <a:xfrm>
            <a:off x="540600" y="235950"/>
            <a:ext cx="8062800" cy="4671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4B69C6"/>
                </a:solidFill>
                <a:latin typeface="Courier New"/>
                <a:ea typeface="Courier New"/>
                <a:cs typeface="Courier New"/>
                <a:sym typeface="Courier New"/>
              </a:rPr>
              <a:t>public</a:t>
            </a:r>
            <a:r>
              <a:rPr lang="en" sz="110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100">
                <a:solidFill>
                  <a:srgbClr val="4B69C6"/>
                </a:solidFill>
                <a:latin typeface="Courier New"/>
                <a:ea typeface="Courier New"/>
                <a:cs typeface="Courier New"/>
                <a:sym typeface="Courier New"/>
              </a:rPr>
              <a:t>class</a:t>
            </a:r>
            <a:r>
              <a:rPr lang="en" sz="110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100">
                <a:solidFill>
                  <a:srgbClr val="7A3E9D"/>
                </a:solidFill>
                <a:latin typeface="Courier New"/>
                <a:ea typeface="Courier New"/>
                <a:cs typeface="Courier New"/>
                <a:sym typeface="Courier New"/>
              </a:rPr>
              <a:t>Example</a:t>
            </a:r>
            <a:r>
              <a:rPr lang="en" sz="110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10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 sz="1100">
              <a:solidFill>
                <a:srgbClr val="77777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   </a:t>
            </a:r>
            <a:r>
              <a:rPr lang="en" sz="1100">
                <a:solidFill>
                  <a:srgbClr val="4B69C6"/>
                </a:solidFill>
                <a:latin typeface="Courier New"/>
                <a:ea typeface="Courier New"/>
                <a:cs typeface="Courier New"/>
                <a:sym typeface="Courier New"/>
              </a:rPr>
              <a:t>public</a:t>
            </a:r>
            <a:r>
              <a:rPr lang="en" sz="110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100">
                <a:solidFill>
                  <a:srgbClr val="4B69C6"/>
                </a:solidFill>
                <a:latin typeface="Courier New"/>
                <a:ea typeface="Courier New"/>
                <a:cs typeface="Courier New"/>
                <a:sym typeface="Courier New"/>
              </a:rPr>
              <a:t>static</a:t>
            </a:r>
            <a:r>
              <a:rPr lang="en" sz="110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100">
                <a:solidFill>
                  <a:srgbClr val="7A3E9D"/>
                </a:solidFill>
                <a:latin typeface="Courier New"/>
                <a:ea typeface="Courier New"/>
                <a:cs typeface="Courier New"/>
                <a:sym typeface="Courier New"/>
              </a:rPr>
              <a:t>void</a:t>
            </a:r>
            <a:r>
              <a:rPr lang="en" sz="110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100">
                <a:solidFill>
                  <a:srgbClr val="AA3731"/>
                </a:solidFill>
                <a:latin typeface="Courier New"/>
                <a:ea typeface="Courier New"/>
                <a:cs typeface="Courier New"/>
                <a:sym typeface="Courier New"/>
              </a:rPr>
              <a:t>main</a:t>
            </a:r>
            <a:r>
              <a:rPr lang="en" sz="110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" sz="1100">
                <a:solidFill>
                  <a:srgbClr val="7A3E9D"/>
                </a:solidFill>
                <a:latin typeface="Courier New"/>
                <a:ea typeface="Courier New"/>
                <a:cs typeface="Courier New"/>
                <a:sym typeface="Courier New"/>
              </a:rPr>
              <a:t>String</a:t>
            </a:r>
            <a:r>
              <a:rPr lang="en" sz="110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[]</a:t>
            </a:r>
            <a:r>
              <a:rPr lang="en" sz="110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100">
                <a:solidFill>
                  <a:srgbClr val="7A3E9D"/>
                </a:solidFill>
                <a:latin typeface="Courier New"/>
                <a:ea typeface="Courier New"/>
                <a:cs typeface="Courier New"/>
                <a:sym typeface="Courier New"/>
              </a:rPr>
              <a:t>args</a:t>
            </a:r>
            <a:r>
              <a:rPr lang="en" sz="110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r>
              <a:rPr lang="en" sz="110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10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 sz="1100">
              <a:solidFill>
                <a:srgbClr val="77777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       </a:t>
            </a:r>
            <a:r>
              <a:rPr lang="en" sz="1100">
                <a:solidFill>
                  <a:srgbClr val="7A3E9D"/>
                </a:solidFill>
                <a:latin typeface="Courier New"/>
                <a:ea typeface="Courier New"/>
                <a:cs typeface="Courier New"/>
                <a:sym typeface="Courier New"/>
              </a:rPr>
              <a:t>String</a:t>
            </a:r>
            <a:r>
              <a:rPr lang="en" sz="110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100">
                <a:solidFill>
                  <a:srgbClr val="7A3E9D"/>
                </a:solidFill>
                <a:latin typeface="Courier New"/>
                <a:ea typeface="Courier New"/>
                <a:cs typeface="Courier New"/>
                <a:sym typeface="Courier New"/>
              </a:rPr>
              <a:t>dayOfWeek</a:t>
            </a:r>
            <a:r>
              <a:rPr lang="en" sz="110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10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en" sz="110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10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"</a:t>
            </a:r>
            <a:r>
              <a:rPr lang="en" sz="1100">
                <a:solidFill>
                  <a:srgbClr val="448C27"/>
                </a:solidFill>
                <a:latin typeface="Courier New"/>
                <a:ea typeface="Courier New"/>
                <a:cs typeface="Courier New"/>
                <a:sym typeface="Courier New"/>
              </a:rPr>
              <a:t>Wednesday</a:t>
            </a:r>
            <a:r>
              <a:rPr lang="en" sz="110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";</a:t>
            </a:r>
            <a:endParaRPr sz="1100">
              <a:solidFill>
                <a:srgbClr val="77777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accen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       </a:t>
            </a:r>
            <a:r>
              <a:rPr lang="en" sz="1100">
                <a:solidFill>
                  <a:srgbClr val="4B69C6"/>
                </a:solidFill>
                <a:latin typeface="Courier New"/>
                <a:ea typeface="Courier New"/>
                <a:cs typeface="Courier New"/>
                <a:sym typeface="Courier New"/>
              </a:rPr>
              <a:t>if</a:t>
            </a:r>
            <a:r>
              <a:rPr lang="en" sz="110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10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" sz="1100">
                <a:solidFill>
                  <a:srgbClr val="7A3E9D"/>
                </a:solidFill>
                <a:latin typeface="Courier New"/>
                <a:ea typeface="Courier New"/>
                <a:cs typeface="Courier New"/>
                <a:sym typeface="Courier New"/>
              </a:rPr>
              <a:t>dayOfWeek</a:t>
            </a:r>
            <a:r>
              <a:rPr lang="en" sz="110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b="1" lang="en" sz="1100">
                <a:solidFill>
                  <a:srgbClr val="AA3731"/>
                </a:solidFill>
                <a:latin typeface="Courier New"/>
                <a:ea typeface="Courier New"/>
                <a:cs typeface="Courier New"/>
                <a:sym typeface="Courier New"/>
              </a:rPr>
              <a:t>equals</a:t>
            </a:r>
            <a:r>
              <a:rPr lang="en" sz="110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("</a:t>
            </a:r>
            <a:r>
              <a:rPr lang="en" sz="1100">
                <a:solidFill>
                  <a:srgbClr val="448C27"/>
                </a:solidFill>
                <a:latin typeface="Courier New"/>
                <a:ea typeface="Courier New"/>
                <a:cs typeface="Courier New"/>
                <a:sym typeface="Courier New"/>
              </a:rPr>
              <a:t>Monday</a:t>
            </a:r>
            <a:r>
              <a:rPr lang="en" sz="110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"))</a:t>
            </a:r>
            <a:r>
              <a:rPr lang="en" sz="110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10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 sz="1100">
              <a:solidFill>
                <a:srgbClr val="77777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</a:t>
            </a:r>
            <a:r>
              <a:rPr lang="en" sz="1100">
                <a:solidFill>
                  <a:srgbClr val="7A3E9D"/>
                </a:solidFill>
                <a:latin typeface="Courier New"/>
                <a:ea typeface="Courier New"/>
                <a:cs typeface="Courier New"/>
                <a:sym typeface="Courier New"/>
              </a:rPr>
              <a:t>System</a:t>
            </a:r>
            <a:r>
              <a:rPr lang="en" sz="110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lang="en" sz="1100">
                <a:solidFill>
                  <a:srgbClr val="7A3E9D"/>
                </a:solidFill>
                <a:latin typeface="Courier New"/>
                <a:ea typeface="Courier New"/>
                <a:cs typeface="Courier New"/>
                <a:sym typeface="Courier New"/>
              </a:rPr>
              <a:t>out</a:t>
            </a:r>
            <a:r>
              <a:rPr lang="en" sz="110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b="1" lang="en" sz="1100">
                <a:solidFill>
                  <a:srgbClr val="AA3731"/>
                </a:solidFill>
                <a:latin typeface="Courier New"/>
                <a:ea typeface="Courier New"/>
                <a:cs typeface="Courier New"/>
                <a:sym typeface="Courier New"/>
              </a:rPr>
              <a:t>println</a:t>
            </a:r>
            <a:r>
              <a:rPr lang="en" sz="110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("</a:t>
            </a:r>
            <a:r>
              <a:rPr lang="en" sz="1100">
                <a:solidFill>
                  <a:srgbClr val="448C27"/>
                </a:solidFill>
                <a:latin typeface="Courier New"/>
                <a:ea typeface="Courier New"/>
                <a:cs typeface="Courier New"/>
                <a:sym typeface="Courier New"/>
              </a:rPr>
              <a:t>Beginning of the week! :)</a:t>
            </a:r>
            <a:r>
              <a:rPr lang="en" sz="110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");</a:t>
            </a:r>
            <a:endParaRPr sz="1100">
              <a:solidFill>
                <a:srgbClr val="77777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       </a:t>
            </a:r>
            <a:r>
              <a:rPr lang="en" sz="110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r>
              <a:rPr lang="en" sz="110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100">
                <a:solidFill>
                  <a:srgbClr val="4B69C6"/>
                </a:solidFill>
                <a:latin typeface="Courier New"/>
                <a:ea typeface="Courier New"/>
                <a:cs typeface="Courier New"/>
                <a:sym typeface="Courier New"/>
              </a:rPr>
              <a:t>else</a:t>
            </a:r>
            <a:r>
              <a:rPr lang="en" sz="110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100">
                <a:solidFill>
                  <a:srgbClr val="4B69C6"/>
                </a:solidFill>
                <a:latin typeface="Courier New"/>
                <a:ea typeface="Courier New"/>
                <a:cs typeface="Courier New"/>
                <a:sym typeface="Courier New"/>
              </a:rPr>
              <a:t>if</a:t>
            </a:r>
            <a:r>
              <a:rPr lang="en" sz="110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10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" sz="1100">
                <a:solidFill>
                  <a:srgbClr val="7A3E9D"/>
                </a:solidFill>
                <a:latin typeface="Courier New"/>
                <a:ea typeface="Courier New"/>
                <a:cs typeface="Courier New"/>
                <a:sym typeface="Courier New"/>
              </a:rPr>
              <a:t>dayOfWeek</a:t>
            </a:r>
            <a:r>
              <a:rPr lang="en" sz="110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b="1" lang="en" sz="1100">
                <a:solidFill>
                  <a:srgbClr val="AA3731"/>
                </a:solidFill>
                <a:latin typeface="Courier New"/>
                <a:ea typeface="Courier New"/>
                <a:cs typeface="Courier New"/>
                <a:sym typeface="Courier New"/>
              </a:rPr>
              <a:t>equals</a:t>
            </a:r>
            <a:r>
              <a:rPr lang="en" sz="110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("</a:t>
            </a:r>
            <a:r>
              <a:rPr lang="en" sz="1100">
                <a:solidFill>
                  <a:srgbClr val="448C27"/>
                </a:solidFill>
                <a:latin typeface="Courier New"/>
                <a:ea typeface="Courier New"/>
                <a:cs typeface="Courier New"/>
                <a:sym typeface="Courier New"/>
              </a:rPr>
              <a:t>Wednesday</a:t>
            </a:r>
            <a:r>
              <a:rPr lang="en" sz="110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"))</a:t>
            </a:r>
            <a:r>
              <a:rPr lang="en" sz="110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10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 sz="1100">
              <a:solidFill>
                <a:srgbClr val="77777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</a:t>
            </a:r>
            <a:r>
              <a:rPr lang="en" sz="1100">
                <a:solidFill>
                  <a:srgbClr val="7A3E9D"/>
                </a:solidFill>
                <a:latin typeface="Courier New"/>
                <a:ea typeface="Courier New"/>
                <a:cs typeface="Courier New"/>
                <a:sym typeface="Courier New"/>
              </a:rPr>
              <a:t>System</a:t>
            </a:r>
            <a:r>
              <a:rPr lang="en" sz="110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lang="en" sz="1100">
                <a:solidFill>
                  <a:srgbClr val="7A3E9D"/>
                </a:solidFill>
                <a:latin typeface="Courier New"/>
                <a:ea typeface="Courier New"/>
                <a:cs typeface="Courier New"/>
                <a:sym typeface="Courier New"/>
              </a:rPr>
              <a:t>out</a:t>
            </a:r>
            <a:r>
              <a:rPr lang="en" sz="110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b="1" lang="en" sz="1100">
                <a:solidFill>
                  <a:srgbClr val="AA3731"/>
                </a:solidFill>
                <a:latin typeface="Courier New"/>
                <a:ea typeface="Courier New"/>
                <a:cs typeface="Courier New"/>
                <a:sym typeface="Courier New"/>
              </a:rPr>
              <a:t>println</a:t>
            </a:r>
            <a:r>
              <a:rPr lang="en" sz="110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("</a:t>
            </a:r>
            <a:r>
              <a:rPr lang="en" sz="1100">
                <a:solidFill>
                  <a:srgbClr val="448C27"/>
                </a:solidFill>
                <a:latin typeface="Courier New"/>
                <a:ea typeface="Courier New"/>
                <a:cs typeface="Courier New"/>
                <a:sym typeface="Courier New"/>
              </a:rPr>
              <a:t>Hump day! XD</a:t>
            </a:r>
            <a:r>
              <a:rPr lang="en" sz="110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");</a:t>
            </a:r>
            <a:endParaRPr sz="1100">
              <a:solidFill>
                <a:srgbClr val="77777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       </a:t>
            </a:r>
            <a:r>
              <a:rPr lang="en" sz="110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r>
              <a:rPr lang="en" sz="110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100">
                <a:solidFill>
                  <a:srgbClr val="4B69C6"/>
                </a:solidFill>
                <a:latin typeface="Courier New"/>
                <a:ea typeface="Courier New"/>
                <a:cs typeface="Courier New"/>
                <a:sym typeface="Courier New"/>
              </a:rPr>
              <a:t>else</a:t>
            </a:r>
            <a:r>
              <a:rPr lang="en" sz="110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100">
                <a:solidFill>
                  <a:srgbClr val="4B69C6"/>
                </a:solidFill>
                <a:latin typeface="Courier New"/>
                <a:ea typeface="Courier New"/>
                <a:cs typeface="Courier New"/>
                <a:sym typeface="Courier New"/>
              </a:rPr>
              <a:t>if</a:t>
            </a:r>
            <a:r>
              <a:rPr lang="en" sz="110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10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" sz="1100">
                <a:solidFill>
                  <a:srgbClr val="7A3E9D"/>
                </a:solidFill>
                <a:latin typeface="Courier New"/>
                <a:ea typeface="Courier New"/>
                <a:cs typeface="Courier New"/>
                <a:sym typeface="Courier New"/>
              </a:rPr>
              <a:t>dayOfWeek</a:t>
            </a:r>
            <a:r>
              <a:rPr lang="en" sz="110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b="1" lang="en" sz="1100">
                <a:solidFill>
                  <a:srgbClr val="AA3731"/>
                </a:solidFill>
                <a:latin typeface="Courier New"/>
                <a:ea typeface="Courier New"/>
                <a:cs typeface="Courier New"/>
                <a:sym typeface="Courier New"/>
              </a:rPr>
              <a:t>equals</a:t>
            </a:r>
            <a:r>
              <a:rPr lang="en" sz="110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("</a:t>
            </a:r>
            <a:r>
              <a:rPr lang="en" sz="1100">
                <a:solidFill>
                  <a:srgbClr val="448C27"/>
                </a:solidFill>
                <a:latin typeface="Courier New"/>
                <a:ea typeface="Courier New"/>
                <a:cs typeface="Courier New"/>
                <a:sym typeface="Courier New"/>
              </a:rPr>
              <a:t>Saturday</a:t>
            </a:r>
            <a:r>
              <a:rPr lang="en" sz="110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")</a:t>
            </a:r>
            <a:r>
              <a:rPr lang="en" sz="110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10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||</a:t>
            </a:r>
            <a:r>
              <a:rPr lang="en" sz="110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100">
                <a:solidFill>
                  <a:srgbClr val="7A3E9D"/>
                </a:solidFill>
                <a:latin typeface="Courier New"/>
                <a:ea typeface="Courier New"/>
                <a:cs typeface="Courier New"/>
                <a:sym typeface="Courier New"/>
              </a:rPr>
              <a:t>dayOfWeek</a:t>
            </a:r>
            <a:r>
              <a:rPr lang="en" sz="110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b="1" lang="en" sz="1100">
                <a:solidFill>
                  <a:srgbClr val="AA3731"/>
                </a:solidFill>
                <a:latin typeface="Courier New"/>
                <a:ea typeface="Courier New"/>
                <a:cs typeface="Courier New"/>
                <a:sym typeface="Courier New"/>
              </a:rPr>
              <a:t>equals</a:t>
            </a:r>
            <a:r>
              <a:rPr lang="en" sz="110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("</a:t>
            </a:r>
            <a:r>
              <a:rPr lang="en" sz="1100">
                <a:solidFill>
                  <a:srgbClr val="448C27"/>
                </a:solidFill>
                <a:latin typeface="Courier New"/>
                <a:ea typeface="Courier New"/>
                <a:cs typeface="Courier New"/>
                <a:sym typeface="Courier New"/>
              </a:rPr>
              <a:t>Sunday</a:t>
            </a:r>
            <a:r>
              <a:rPr lang="en" sz="110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"))</a:t>
            </a:r>
            <a:r>
              <a:rPr lang="en" sz="110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10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 sz="1100">
              <a:solidFill>
                <a:srgbClr val="77777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</a:t>
            </a:r>
            <a:r>
              <a:rPr lang="en" sz="1100">
                <a:solidFill>
                  <a:srgbClr val="7A3E9D"/>
                </a:solidFill>
                <a:latin typeface="Courier New"/>
                <a:ea typeface="Courier New"/>
                <a:cs typeface="Courier New"/>
                <a:sym typeface="Courier New"/>
              </a:rPr>
              <a:t>System</a:t>
            </a:r>
            <a:r>
              <a:rPr lang="en" sz="110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lang="en" sz="1100">
                <a:solidFill>
                  <a:srgbClr val="7A3E9D"/>
                </a:solidFill>
                <a:latin typeface="Courier New"/>
                <a:ea typeface="Courier New"/>
                <a:cs typeface="Courier New"/>
                <a:sym typeface="Courier New"/>
              </a:rPr>
              <a:t>out</a:t>
            </a:r>
            <a:r>
              <a:rPr lang="en" sz="110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b="1" lang="en" sz="1100">
                <a:solidFill>
                  <a:srgbClr val="AA3731"/>
                </a:solidFill>
                <a:latin typeface="Courier New"/>
                <a:ea typeface="Courier New"/>
                <a:cs typeface="Courier New"/>
                <a:sym typeface="Courier New"/>
              </a:rPr>
              <a:t>println</a:t>
            </a:r>
            <a:r>
              <a:rPr lang="en" sz="110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("</a:t>
            </a:r>
            <a:r>
              <a:rPr lang="en" sz="1100">
                <a:solidFill>
                  <a:srgbClr val="448C27"/>
                </a:solidFill>
                <a:latin typeface="Courier New"/>
                <a:ea typeface="Courier New"/>
                <a:cs typeface="Courier New"/>
                <a:sym typeface="Courier New"/>
              </a:rPr>
              <a:t>The weekend! WOOHOO!</a:t>
            </a:r>
            <a:r>
              <a:rPr lang="en" sz="110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");</a:t>
            </a:r>
            <a:endParaRPr sz="1100">
              <a:solidFill>
                <a:srgbClr val="77777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       </a:t>
            </a:r>
            <a:r>
              <a:rPr lang="en" sz="110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r>
              <a:rPr lang="en" sz="110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100">
                <a:solidFill>
                  <a:srgbClr val="4B69C6"/>
                </a:solidFill>
                <a:latin typeface="Courier New"/>
                <a:ea typeface="Courier New"/>
                <a:cs typeface="Courier New"/>
                <a:sym typeface="Courier New"/>
              </a:rPr>
              <a:t>else</a:t>
            </a:r>
            <a:r>
              <a:rPr lang="en" sz="110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100">
                <a:solidFill>
                  <a:srgbClr val="4B69C6"/>
                </a:solidFill>
                <a:latin typeface="Courier New"/>
                <a:ea typeface="Courier New"/>
                <a:cs typeface="Courier New"/>
                <a:sym typeface="Courier New"/>
              </a:rPr>
              <a:t>if</a:t>
            </a:r>
            <a:r>
              <a:rPr lang="en" sz="110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10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" sz="1100">
                <a:solidFill>
                  <a:srgbClr val="7A3E9D"/>
                </a:solidFill>
                <a:latin typeface="Courier New"/>
                <a:ea typeface="Courier New"/>
                <a:cs typeface="Courier New"/>
                <a:sym typeface="Courier New"/>
              </a:rPr>
              <a:t>dayOfWeek</a:t>
            </a:r>
            <a:r>
              <a:rPr lang="en" sz="110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b="1" lang="en" sz="1100">
                <a:solidFill>
                  <a:srgbClr val="AA3731"/>
                </a:solidFill>
                <a:latin typeface="Courier New"/>
                <a:ea typeface="Courier New"/>
                <a:cs typeface="Courier New"/>
                <a:sym typeface="Courier New"/>
              </a:rPr>
              <a:t>equals</a:t>
            </a:r>
            <a:r>
              <a:rPr lang="en" sz="110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("</a:t>
            </a:r>
            <a:r>
              <a:rPr lang="en" sz="1100">
                <a:solidFill>
                  <a:srgbClr val="448C27"/>
                </a:solidFill>
                <a:latin typeface="Courier New"/>
                <a:ea typeface="Courier New"/>
                <a:cs typeface="Courier New"/>
                <a:sym typeface="Courier New"/>
              </a:rPr>
              <a:t>Friday</a:t>
            </a:r>
            <a:r>
              <a:rPr lang="en" sz="110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"))</a:t>
            </a:r>
            <a:r>
              <a:rPr lang="en" sz="110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10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 sz="1100">
              <a:solidFill>
                <a:srgbClr val="77777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</a:t>
            </a:r>
            <a:r>
              <a:rPr lang="en" sz="1100">
                <a:solidFill>
                  <a:srgbClr val="7A3E9D"/>
                </a:solidFill>
                <a:latin typeface="Courier New"/>
                <a:ea typeface="Courier New"/>
                <a:cs typeface="Courier New"/>
                <a:sym typeface="Courier New"/>
              </a:rPr>
              <a:t>System</a:t>
            </a:r>
            <a:r>
              <a:rPr lang="en" sz="110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lang="en" sz="1100">
                <a:solidFill>
                  <a:srgbClr val="7A3E9D"/>
                </a:solidFill>
                <a:latin typeface="Courier New"/>
                <a:ea typeface="Courier New"/>
                <a:cs typeface="Courier New"/>
                <a:sym typeface="Courier New"/>
              </a:rPr>
              <a:t>out</a:t>
            </a:r>
            <a:r>
              <a:rPr lang="en" sz="110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b="1" lang="en" sz="1100">
                <a:solidFill>
                  <a:srgbClr val="AA3731"/>
                </a:solidFill>
                <a:latin typeface="Courier New"/>
                <a:ea typeface="Courier New"/>
                <a:cs typeface="Courier New"/>
                <a:sym typeface="Courier New"/>
              </a:rPr>
              <a:t>println</a:t>
            </a:r>
            <a:r>
              <a:rPr lang="en" sz="110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("</a:t>
            </a:r>
            <a:r>
              <a:rPr lang="en" sz="1100">
                <a:solidFill>
                  <a:srgbClr val="448C27"/>
                </a:solidFill>
                <a:latin typeface="Courier New"/>
                <a:ea typeface="Courier New"/>
                <a:cs typeface="Courier New"/>
                <a:sym typeface="Courier New"/>
              </a:rPr>
              <a:t>Almost the weekend :D</a:t>
            </a:r>
            <a:r>
              <a:rPr lang="en" sz="110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");</a:t>
            </a:r>
            <a:endParaRPr sz="1100">
              <a:solidFill>
                <a:srgbClr val="77777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       </a:t>
            </a:r>
            <a:r>
              <a:rPr lang="en" sz="110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r>
              <a:rPr lang="en" sz="110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100">
                <a:solidFill>
                  <a:srgbClr val="4B69C6"/>
                </a:solidFill>
                <a:latin typeface="Courier New"/>
                <a:ea typeface="Courier New"/>
                <a:cs typeface="Courier New"/>
                <a:sym typeface="Courier New"/>
              </a:rPr>
              <a:t>else</a:t>
            </a:r>
            <a:r>
              <a:rPr lang="en" sz="110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10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 sz="1100">
              <a:solidFill>
                <a:srgbClr val="77777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</a:t>
            </a:r>
            <a:r>
              <a:rPr lang="en" sz="1100">
                <a:solidFill>
                  <a:srgbClr val="7A3E9D"/>
                </a:solidFill>
                <a:latin typeface="Courier New"/>
                <a:ea typeface="Courier New"/>
                <a:cs typeface="Courier New"/>
                <a:sym typeface="Courier New"/>
              </a:rPr>
              <a:t>System</a:t>
            </a:r>
            <a:r>
              <a:rPr lang="en" sz="110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lang="en" sz="1100">
                <a:solidFill>
                  <a:srgbClr val="7A3E9D"/>
                </a:solidFill>
                <a:latin typeface="Courier New"/>
                <a:ea typeface="Courier New"/>
                <a:cs typeface="Courier New"/>
                <a:sym typeface="Courier New"/>
              </a:rPr>
              <a:t>out</a:t>
            </a:r>
            <a:r>
              <a:rPr lang="en" sz="110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b="1" lang="en" sz="1100">
                <a:solidFill>
                  <a:srgbClr val="AA3731"/>
                </a:solidFill>
                <a:latin typeface="Courier New"/>
                <a:ea typeface="Courier New"/>
                <a:cs typeface="Courier New"/>
                <a:sym typeface="Courier New"/>
              </a:rPr>
              <a:t>println</a:t>
            </a:r>
            <a:r>
              <a:rPr lang="en" sz="110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("</a:t>
            </a:r>
            <a:r>
              <a:rPr lang="en" sz="1100">
                <a:solidFill>
                  <a:srgbClr val="448C27"/>
                </a:solidFill>
                <a:latin typeface="Courier New"/>
                <a:ea typeface="Courier New"/>
                <a:cs typeface="Courier New"/>
                <a:sym typeface="Courier New"/>
              </a:rPr>
              <a:t>How many days until Friday? -_-</a:t>
            </a:r>
            <a:r>
              <a:rPr lang="en" sz="110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");</a:t>
            </a:r>
            <a:endParaRPr sz="1100">
              <a:solidFill>
                <a:srgbClr val="77777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       </a:t>
            </a:r>
            <a:r>
              <a:rPr lang="en" sz="110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1100">
              <a:solidFill>
                <a:srgbClr val="77777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accen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   </a:t>
            </a:r>
            <a:r>
              <a:rPr lang="en" sz="110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1100">
              <a:solidFill>
                <a:srgbClr val="77777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1100">
              <a:solidFill>
                <a:srgbClr val="777777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20" name="Google Shape;220;p41"/>
          <p:cNvSpPr txBox="1"/>
          <p:nvPr/>
        </p:nvSpPr>
        <p:spPr>
          <a:xfrm>
            <a:off x="2218325" y="3482675"/>
            <a:ext cx="3101100" cy="7632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rgbClr val="EAD1D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After, we jump to the end – we </a:t>
            </a:r>
            <a:r>
              <a:rPr b="1" lang="en" sz="18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do not </a:t>
            </a:r>
            <a:r>
              <a:rPr lang="en" sz="18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run the else if or else</a:t>
            </a:r>
            <a:endParaRPr sz="1800">
              <a:solidFill>
                <a:schemeClr val="lt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cxnSp>
        <p:nvCxnSpPr>
          <p:cNvPr id="221" name="Google Shape;221;p41"/>
          <p:cNvCxnSpPr>
            <a:stCxn id="220" idx="1"/>
          </p:cNvCxnSpPr>
          <p:nvPr/>
        </p:nvCxnSpPr>
        <p:spPr>
          <a:xfrm flipH="1">
            <a:off x="1391525" y="3864275"/>
            <a:ext cx="826800" cy="326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42"/>
          <p:cNvSpPr txBox="1"/>
          <p:nvPr/>
        </p:nvSpPr>
        <p:spPr>
          <a:xfrm>
            <a:off x="540600" y="235950"/>
            <a:ext cx="8062800" cy="4671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4B69C6"/>
                </a:solidFill>
                <a:latin typeface="Courier New"/>
                <a:ea typeface="Courier New"/>
                <a:cs typeface="Courier New"/>
                <a:sym typeface="Courier New"/>
              </a:rPr>
              <a:t>public</a:t>
            </a:r>
            <a:r>
              <a:rPr lang="en" sz="110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100">
                <a:solidFill>
                  <a:srgbClr val="4B69C6"/>
                </a:solidFill>
                <a:latin typeface="Courier New"/>
                <a:ea typeface="Courier New"/>
                <a:cs typeface="Courier New"/>
                <a:sym typeface="Courier New"/>
              </a:rPr>
              <a:t>class</a:t>
            </a:r>
            <a:r>
              <a:rPr lang="en" sz="110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100">
                <a:solidFill>
                  <a:srgbClr val="7A3E9D"/>
                </a:solidFill>
                <a:latin typeface="Courier New"/>
                <a:ea typeface="Courier New"/>
                <a:cs typeface="Courier New"/>
                <a:sym typeface="Courier New"/>
              </a:rPr>
              <a:t>Example</a:t>
            </a:r>
            <a:r>
              <a:rPr lang="en" sz="110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10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 sz="1100">
              <a:solidFill>
                <a:srgbClr val="77777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   </a:t>
            </a:r>
            <a:r>
              <a:rPr lang="en" sz="1100">
                <a:solidFill>
                  <a:srgbClr val="4B69C6"/>
                </a:solidFill>
                <a:latin typeface="Courier New"/>
                <a:ea typeface="Courier New"/>
                <a:cs typeface="Courier New"/>
                <a:sym typeface="Courier New"/>
              </a:rPr>
              <a:t>public</a:t>
            </a:r>
            <a:r>
              <a:rPr lang="en" sz="110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100">
                <a:solidFill>
                  <a:srgbClr val="4B69C6"/>
                </a:solidFill>
                <a:latin typeface="Courier New"/>
                <a:ea typeface="Courier New"/>
                <a:cs typeface="Courier New"/>
                <a:sym typeface="Courier New"/>
              </a:rPr>
              <a:t>static</a:t>
            </a:r>
            <a:r>
              <a:rPr lang="en" sz="110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100">
                <a:solidFill>
                  <a:srgbClr val="7A3E9D"/>
                </a:solidFill>
                <a:latin typeface="Courier New"/>
                <a:ea typeface="Courier New"/>
                <a:cs typeface="Courier New"/>
                <a:sym typeface="Courier New"/>
              </a:rPr>
              <a:t>void</a:t>
            </a:r>
            <a:r>
              <a:rPr lang="en" sz="110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100">
                <a:solidFill>
                  <a:srgbClr val="AA3731"/>
                </a:solidFill>
                <a:latin typeface="Courier New"/>
                <a:ea typeface="Courier New"/>
                <a:cs typeface="Courier New"/>
                <a:sym typeface="Courier New"/>
              </a:rPr>
              <a:t>main</a:t>
            </a:r>
            <a:r>
              <a:rPr lang="en" sz="110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" sz="1100">
                <a:solidFill>
                  <a:srgbClr val="7A3E9D"/>
                </a:solidFill>
                <a:latin typeface="Courier New"/>
                <a:ea typeface="Courier New"/>
                <a:cs typeface="Courier New"/>
                <a:sym typeface="Courier New"/>
              </a:rPr>
              <a:t>String</a:t>
            </a:r>
            <a:r>
              <a:rPr lang="en" sz="110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[]</a:t>
            </a:r>
            <a:r>
              <a:rPr lang="en" sz="110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100">
                <a:solidFill>
                  <a:srgbClr val="7A3E9D"/>
                </a:solidFill>
                <a:latin typeface="Courier New"/>
                <a:ea typeface="Courier New"/>
                <a:cs typeface="Courier New"/>
                <a:sym typeface="Courier New"/>
              </a:rPr>
              <a:t>args</a:t>
            </a:r>
            <a:r>
              <a:rPr lang="en" sz="110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r>
              <a:rPr lang="en" sz="110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10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 sz="1100">
              <a:solidFill>
                <a:srgbClr val="77777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       </a:t>
            </a:r>
            <a:r>
              <a:rPr lang="en" sz="1100">
                <a:solidFill>
                  <a:srgbClr val="7A3E9D"/>
                </a:solidFill>
                <a:latin typeface="Courier New"/>
                <a:ea typeface="Courier New"/>
                <a:cs typeface="Courier New"/>
                <a:sym typeface="Courier New"/>
              </a:rPr>
              <a:t>String</a:t>
            </a:r>
            <a:r>
              <a:rPr lang="en" sz="110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100">
                <a:solidFill>
                  <a:srgbClr val="7A3E9D"/>
                </a:solidFill>
                <a:latin typeface="Courier New"/>
                <a:ea typeface="Courier New"/>
                <a:cs typeface="Courier New"/>
                <a:sym typeface="Courier New"/>
              </a:rPr>
              <a:t>dayOfWeek</a:t>
            </a:r>
            <a:r>
              <a:rPr lang="en" sz="110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10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en" sz="110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10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"</a:t>
            </a:r>
            <a:r>
              <a:rPr lang="en" sz="1100">
                <a:solidFill>
                  <a:srgbClr val="448C27"/>
                </a:solidFill>
                <a:highlight>
                  <a:srgbClr val="F4CCCC"/>
                </a:highlight>
                <a:latin typeface="Courier New"/>
                <a:ea typeface="Courier New"/>
                <a:cs typeface="Courier New"/>
                <a:sym typeface="Courier New"/>
              </a:rPr>
              <a:t>Friday</a:t>
            </a:r>
            <a:r>
              <a:rPr lang="en" sz="110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";</a:t>
            </a:r>
            <a:endParaRPr sz="1100">
              <a:solidFill>
                <a:srgbClr val="77777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accen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       </a:t>
            </a:r>
            <a:r>
              <a:rPr lang="en" sz="1100">
                <a:solidFill>
                  <a:srgbClr val="4B69C6"/>
                </a:solidFill>
                <a:latin typeface="Courier New"/>
                <a:ea typeface="Courier New"/>
                <a:cs typeface="Courier New"/>
                <a:sym typeface="Courier New"/>
              </a:rPr>
              <a:t>if</a:t>
            </a:r>
            <a:r>
              <a:rPr lang="en" sz="110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10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" sz="1100">
                <a:solidFill>
                  <a:srgbClr val="7A3E9D"/>
                </a:solidFill>
                <a:latin typeface="Courier New"/>
                <a:ea typeface="Courier New"/>
                <a:cs typeface="Courier New"/>
                <a:sym typeface="Courier New"/>
              </a:rPr>
              <a:t>dayOfWeek</a:t>
            </a:r>
            <a:r>
              <a:rPr lang="en" sz="110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b="1" lang="en" sz="1100">
                <a:solidFill>
                  <a:srgbClr val="AA3731"/>
                </a:solidFill>
                <a:latin typeface="Courier New"/>
                <a:ea typeface="Courier New"/>
                <a:cs typeface="Courier New"/>
                <a:sym typeface="Courier New"/>
              </a:rPr>
              <a:t>equals</a:t>
            </a:r>
            <a:r>
              <a:rPr lang="en" sz="110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("</a:t>
            </a:r>
            <a:r>
              <a:rPr lang="en" sz="1100">
                <a:solidFill>
                  <a:srgbClr val="448C27"/>
                </a:solidFill>
                <a:latin typeface="Courier New"/>
                <a:ea typeface="Courier New"/>
                <a:cs typeface="Courier New"/>
                <a:sym typeface="Courier New"/>
              </a:rPr>
              <a:t>Monday</a:t>
            </a:r>
            <a:r>
              <a:rPr lang="en" sz="110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"))</a:t>
            </a:r>
            <a:r>
              <a:rPr lang="en" sz="110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10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 sz="1100">
              <a:solidFill>
                <a:srgbClr val="77777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</a:t>
            </a:r>
            <a:r>
              <a:rPr lang="en" sz="1100">
                <a:solidFill>
                  <a:srgbClr val="7A3E9D"/>
                </a:solidFill>
                <a:latin typeface="Courier New"/>
                <a:ea typeface="Courier New"/>
                <a:cs typeface="Courier New"/>
                <a:sym typeface="Courier New"/>
              </a:rPr>
              <a:t>System</a:t>
            </a:r>
            <a:r>
              <a:rPr lang="en" sz="110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lang="en" sz="1100">
                <a:solidFill>
                  <a:srgbClr val="7A3E9D"/>
                </a:solidFill>
                <a:latin typeface="Courier New"/>
                <a:ea typeface="Courier New"/>
                <a:cs typeface="Courier New"/>
                <a:sym typeface="Courier New"/>
              </a:rPr>
              <a:t>out</a:t>
            </a:r>
            <a:r>
              <a:rPr lang="en" sz="110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b="1" lang="en" sz="1100">
                <a:solidFill>
                  <a:srgbClr val="AA3731"/>
                </a:solidFill>
                <a:latin typeface="Courier New"/>
                <a:ea typeface="Courier New"/>
                <a:cs typeface="Courier New"/>
                <a:sym typeface="Courier New"/>
              </a:rPr>
              <a:t>println</a:t>
            </a:r>
            <a:r>
              <a:rPr lang="en" sz="110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("</a:t>
            </a:r>
            <a:r>
              <a:rPr lang="en" sz="1100">
                <a:solidFill>
                  <a:srgbClr val="448C27"/>
                </a:solidFill>
                <a:latin typeface="Courier New"/>
                <a:ea typeface="Courier New"/>
                <a:cs typeface="Courier New"/>
                <a:sym typeface="Courier New"/>
              </a:rPr>
              <a:t>Beginning of the week! :)</a:t>
            </a:r>
            <a:r>
              <a:rPr lang="en" sz="110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");</a:t>
            </a:r>
            <a:endParaRPr sz="1100">
              <a:solidFill>
                <a:srgbClr val="77777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       </a:t>
            </a:r>
            <a:r>
              <a:rPr lang="en" sz="110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r>
              <a:rPr lang="en" sz="110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100">
                <a:solidFill>
                  <a:srgbClr val="4B69C6"/>
                </a:solidFill>
                <a:latin typeface="Courier New"/>
                <a:ea typeface="Courier New"/>
                <a:cs typeface="Courier New"/>
                <a:sym typeface="Courier New"/>
              </a:rPr>
              <a:t>else</a:t>
            </a:r>
            <a:r>
              <a:rPr lang="en" sz="110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100">
                <a:solidFill>
                  <a:srgbClr val="4B69C6"/>
                </a:solidFill>
                <a:latin typeface="Courier New"/>
                <a:ea typeface="Courier New"/>
                <a:cs typeface="Courier New"/>
                <a:sym typeface="Courier New"/>
              </a:rPr>
              <a:t>if</a:t>
            </a:r>
            <a:r>
              <a:rPr lang="en" sz="110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10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" sz="1100">
                <a:solidFill>
                  <a:srgbClr val="7A3E9D"/>
                </a:solidFill>
                <a:latin typeface="Courier New"/>
                <a:ea typeface="Courier New"/>
                <a:cs typeface="Courier New"/>
                <a:sym typeface="Courier New"/>
              </a:rPr>
              <a:t>dayOfWeek</a:t>
            </a:r>
            <a:r>
              <a:rPr lang="en" sz="110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b="1" lang="en" sz="1100">
                <a:solidFill>
                  <a:srgbClr val="AA3731"/>
                </a:solidFill>
                <a:latin typeface="Courier New"/>
                <a:ea typeface="Courier New"/>
                <a:cs typeface="Courier New"/>
                <a:sym typeface="Courier New"/>
              </a:rPr>
              <a:t>equals</a:t>
            </a:r>
            <a:r>
              <a:rPr lang="en" sz="110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("</a:t>
            </a:r>
            <a:r>
              <a:rPr lang="en" sz="1100">
                <a:solidFill>
                  <a:srgbClr val="448C27"/>
                </a:solidFill>
                <a:latin typeface="Courier New"/>
                <a:ea typeface="Courier New"/>
                <a:cs typeface="Courier New"/>
                <a:sym typeface="Courier New"/>
              </a:rPr>
              <a:t>Wednesday</a:t>
            </a:r>
            <a:r>
              <a:rPr lang="en" sz="110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"))</a:t>
            </a:r>
            <a:r>
              <a:rPr lang="en" sz="110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10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 sz="1100">
              <a:solidFill>
                <a:srgbClr val="77777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</a:t>
            </a:r>
            <a:r>
              <a:rPr lang="en" sz="1100">
                <a:solidFill>
                  <a:srgbClr val="7A3E9D"/>
                </a:solidFill>
                <a:latin typeface="Courier New"/>
                <a:ea typeface="Courier New"/>
                <a:cs typeface="Courier New"/>
                <a:sym typeface="Courier New"/>
              </a:rPr>
              <a:t>System</a:t>
            </a:r>
            <a:r>
              <a:rPr lang="en" sz="110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lang="en" sz="1100">
                <a:solidFill>
                  <a:srgbClr val="7A3E9D"/>
                </a:solidFill>
                <a:latin typeface="Courier New"/>
                <a:ea typeface="Courier New"/>
                <a:cs typeface="Courier New"/>
                <a:sym typeface="Courier New"/>
              </a:rPr>
              <a:t>out</a:t>
            </a:r>
            <a:r>
              <a:rPr lang="en" sz="110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b="1" lang="en" sz="1100">
                <a:solidFill>
                  <a:srgbClr val="AA3731"/>
                </a:solidFill>
                <a:latin typeface="Courier New"/>
                <a:ea typeface="Courier New"/>
                <a:cs typeface="Courier New"/>
                <a:sym typeface="Courier New"/>
              </a:rPr>
              <a:t>println</a:t>
            </a:r>
            <a:r>
              <a:rPr lang="en" sz="110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("</a:t>
            </a:r>
            <a:r>
              <a:rPr lang="en" sz="1100">
                <a:solidFill>
                  <a:srgbClr val="448C27"/>
                </a:solidFill>
                <a:latin typeface="Courier New"/>
                <a:ea typeface="Courier New"/>
                <a:cs typeface="Courier New"/>
                <a:sym typeface="Courier New"/>
              </a:rPr>
              <a:t>Hump day! XD</a:t>
            </a:r>
            <a:r>
              <a:rPr lang="en" sz="110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");</a:t>
            </a:r>
            <a:endParaRPr sz="1100">
              <a:solidFill>
                <a:srgbClr val="77777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       </a:t>
            </a:r>
            <a:r>
              <a:rPr lang="en" sz="110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r>
              <a:rPr lang="en" sz="110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100">
                <a:solidFill>
                  <a:srgbClr val="4B69C6"/>
                </a:solidFill>
                <a:latin typeface="Courier New"/>
                <a:ea typeface="Courier New"/>
                <a:cs typeface="Courier New"/>
                <a:sym typeface="Courier New"/>
              </a:rPr>
              <a:t>else</a:t>
            </a:r>
            <a:r>
              <a:rPr lang="en" sz="110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100">
                <a:solidFill>
                  <a:srgbClr val="4B69C6"/>
                </a:solidFill>
                <a:latin typeface="Courier New"/>
                <a:ea typeface="Courier New"/>
                <a:cs typeface="Courier New"/>
                <a:sym typeface="Courier New"/>
              </a:rPr>
              <a:t>if</a:t>
            </a:r>
            <a:r>
              <a:rPr lang="en" sz="110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10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" sz="1100">
                <a:solidFill>
                  <a:srgbClr val="7A3E9D"/>
                </a:solidFill>
                <a:highlight>
                  <a:srgbClr val="EAD1DC"/>
                </a:highlight>
                <a:latin typeface="Courier New"/>
                <a:ea typeface="Courier New"/>
                <a:cs typeface="Courier New"/>
                <a:sym typeface="Courier New"/>
              </a:rPr>
              <a:t>dayOfWeek</a:t>
            </a:r>
            <a:r>
              <a:rPr lang="en" sz="1100">
                <a:solidFill>
                  <a:srgbClr val="777777"/>
                </a:solidFill>
                <a:highlight>
                  <a:srgbClr val="EAD1DC"/>
                </a:highlight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b="1" lang="en" sz="1100">
                <a:solidFill>
                  <a:srgbClr val="AA3731"/>
                </a:solidFill>
                <a:highlight>
                  <a:srgbClr val="EAD1DC"/>
                </a:highlight>
                <a:latin typeface="Courier New"/>
                <a:ea typeface="Courier New"/>
                <a:cs typeface="Courier New"/>
                <a:sym typeface="Courier New"/>
              </a:rPr>
              <a:t>equals</a:t>
            </a:r>
            <a:r>
              <a:rPr lang="en" sz="1100">
                <a:solidFill>
                  <a:srgbClr val="777777"/>
                </a:solidFill>
                <a:highlight>
                  <a:srgbClr val="EAD1DC"/>
                </a:highlight>
                <a:latin typeface="Courier New"/>
                <a:ea typeface="Courier New"/>
                <a:cs typeface="Courier New"/>
                <a:sym typeface="Courier New"/>
              </a:rPr>
              <a:t>("</a:t>
            </a:r>
            <a:r>
              <a:rPr lang="en" sz="1100">
                <a:solidFill>
                  <a:srgbClr val="448C27"/>
                </a:solidFill>
                <a:highlight>
                  <a:srgbClr val="EAD1DC"/>
                </a:highlight>
                <a:latin typeface="Courier New"/>
                <a:ea typeface="Courier New"/>
                <a:cs typeface="Courier New"/>
                <a:sym typeface="Courier New"/>
              </a:rPr>
              <a:t>Saturday</a:t>
            </a:r>
            <a:r>
              <a:rPr lang="en" sz="1100">
                <a:solidFill>
                  <a:srgbClr val="777777"/>
                </a:solidFill>
                <a:highlight>
                  <a:srgbClr val="EAD1DC"/>
                </a:highlight>
                <a:latin typeface="Courier New"/>
                <a:ea typeface="Courier New"/>
                <a:cs typeface="Courier New"/>
                <a:sym typeface="Courier New"/>
              </a:rPr>
              <a:t>")</a:t>
            </a:r>
            <a:r>
              <a:rPr lang="en" sz="110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100">
                <a:solidFill>
                  <a:srgbClr val="777777"/>
                </a:solidFill>
                <a:highlight>
                  <a:srgbClr val="00FF00"/>
                </a:highlight>
                <a:latin typeface="Courier New"/>
                <a:ea typeface="Courier New"/>
                <a:cs typeface="Courier New"/>
                <a:sym typeface="Courier New"/>
              </a:rPr>
              <a:t>||</a:t>
            </a:r>
            <a:r>
              <a:rPr lang="en" sz="110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100">
                <a:solidFill>
                  <a:srgbClr val="7A3E9D"/>
                </a:solidFill>
                <a:highlight>
                  <a:srgbClr val="EAD1DC"/>
                </a:highlight>
                <a:latin typeface="Courier New"/>
                <a:ea typeface="Courier New"/>
                <a:cs typeface="Courier New"/>
                <a:sym typeface="Courier New"/>
              </a:rPr>
              <a:t>dayOfWeek</a:t>
            </a:r>
            <a:r>
              <a:rPr lang="en" sz="1100">
                <a:solidFill>
                  <a:srgbClr val="777777"/>
                </a:solidFill>
                <a:highlight>
                  <a:srgbClr val="EAD1DC"/>
                </a:highlight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b="1" lang="en" sz="1100">
                <a:solidFill>
                  <a:srgbClr val="AA3731"/>
                </a:solidFill>
                <a:highlight>
                  <a:srgbClr val="EAD1DC"/>
                </a:highlight>
                <a:latin typeface="Courier New"/>
                <a:ea typeface="Courier New"/>
                <a:cs typeface="Courier New"/>
                <a:sym typeface="Courier New"/>
              </a:rPr>
              <a:t>equals</a:t>
            </a:r>
            <a:r>
              <a:rPr lang="en" sz="1100">
                <a:solidFill>
                  <a:srgbClr val="777777"/>
                </a:solidFill>
                <a:highlight>
                  <a:srgbClr val="EAD1DC"/>
                </a:highlight>
                <a:latin typeface="Courier New"/>
                <a:ea typeface="Courier New"/>
                <a:cs typeface="Courier New"/>
                <a:sym typeface="Courier New"/>
              </a:rPr>
              <a:t>("</a:t>
            </a:r>
            <a:r>
              <a:rPr lang="en" sz="1100">
                <a:solidFill>
                  <a:srgbClr val="448C27"/>
                </a:solidFill>
                <a:highlight>
                  <a:srgbClr val="EAD1DC"/>
                </a:highlight>
                <a:latin typeface="Courier New"/>
                <a:ea typeface="Courier New"/>
                <a:cs typeface="Courier New"/>
                <a:sym typeface="Courier New"/>
              </a:rPr>
              <a:t>Sunday</a:t>
            </a:r>
            <a:r>
              <a:rPr lang="en" sz="1100">
                <a:solidFill>
                  <a:srgbClr val="777777"/>
                </a:solidFill>
                <a:highlight>
                  <a:srgbClr val="EAD1DC"/>
                </a:highlight>
                <a:latin typeface="Courier New"/>
                <a:ea typeface="Courier New"/>
                <a:cs typeface="Courier New"/>
                <a:sym typeface="Courier New"/>
              </a:rPr>
              <a:t>")</a:t>
            </a:r>
            <a:r>
              <a:rPr lang="en" sz="110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r>
              <a:rPr lang="en" sz="110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10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 sz="1100">
              <a:solidFill>
                <a:srgbClr val="77777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</a:t>
            </a:r>
            <a:r>
              <a:rPr lang="en" sz="1100">
                <a:solidFill>
                  <a:srgbClr val="7A3E9D"/>
                </a:solidFill>
                <a:latin typeface="Courier New"/>
                <a:ea typeface="Courier New"/>
                <a:cs typeface="Courier New"/>
                <a:sym typeface="Courier New"/>
              </a:rPr>
              <a:t>System</a:t>
            </a:r>
            <a:r>
              <a:rPr lang="en" sz="110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lang="en" sz="1100">
                <a:solidFill>
                  <a:srgbClr val="7A3E9D"/>
                </a:solidFill>
                <a:latin typeface="Courier New"/>
                <a:ea typeface="Courier New"/>
                <a:cs typeface="Courier New"/>
                <a:sym typeface="Courier New"/>
              </a:rPr>
              <a:t>out</a:t>
            </a:r>
            <a:r>
              <a:rPr lang="en" sz="110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b="1" lang="en" sz="1100">
                <a:solidFill>
                  <a:srgbClr val="AA3731"/>
                </a:solidFill>
                <a:latin typeface="Courier New"/>
                <a:ea typeface="Courier New"/>
                <a:cs typeface="Courier New"/>
                <a:sym typeface="Courier New"/>
              </a:rPr>
              <a:t>println</a:t>
            </a:r>
            <a:r>
              <a:rPr lang="en" sz="110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("</a:t>
            </a:r>
            <a:r>
              <a:rPr lang="en" sz="1100">
                <a:solidFill>
                  <a:srgbClr val="448C27"/>
                </a:solidFill>
                <a:latin typeface="Courier New"/>
                <a:ea typeface="Courier New"/>
                <a:cs typeface="Courier New"/>
                <a:sym typeface="Courier New"/>
              </a:rPr>
              <a:t>The weekend! WOOHOO!</a:t>
            </a:r>
            <a:r>
              <a:rPr lang="en" sz="110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");</a:t>
            </a:r>
            <a:endParaRPr sz="1100">
              <a:solidFill>
                <a:srgbClr val="77777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       </a:t>
            </a:r>
            <a:r>
              <a:rPr lang="en" sz="110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r>
              <a:rPr lang="en" sz="110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100">
                <a:solidFill>
                  <a:srgbClr val="4B69C6"/>
                </a:solidFill>
                <a:latin typeface="Courier New"/>
                <a:ea typeface="Courier New"/>
                <a:cs typeface="Courier New"/>
                <a:sym typeface="Courier New"/>
              </a:rPr>
              <a:t>else</a:t>
            </a:r>
            <a:r>
              <a:rPr lang="en" sz="110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100">
                <a:solidFill>
                  <a:srgbClr val="4B69C6"/>
                </a:solidFill>
                <a:latin typeface="Courier New"/>
                <a:ea typeface="Courier New"/>
                <a:cs typeface="Courier New"/>
                <a:sym typeface="Courier New"/>
              </a:rPr>
              <a:t>if</a:t>
            </a:r>
            <a:r>
              <a:rPr lang="en" sz="110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10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" sz="1100">
                <a:solidFill>
                  <a:srgbClr val="7A3E9D"/>
                </a:solidFill>
                <a:latin typeface="Courier New"/>
                <a:ea typeface="Courier New"/>
                <a:cs typeface="Courier New"/>
                <a:sym typeface="Courier New"/>
              </a:rPr>
              <a:t>dayOfWeek</a:t>
            </a:r>
            <a:r>
              <a:rPr lang="en" sz="110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b="1" lang="en" sz="1100">
                <a:solidFill>
                  <a:srgbClr val="AA3731"/>
                </a:solidFill>
                <a:latin typeface="Courier New"/>
                <a:ea typeface="Courier New"/>
                <a:cs typeface="Courier New"/>
                <a:sym typeface="Courier New"/>
              </a:rPr>
              <a:t>equals</a:t>
            </a:r>
            <a:r>
              <a:rPr lang="en" sz="110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("</a:t>
            </a:r>
            <a:r>
              <a:rPr lang="en" sz="1100">
                <a:solidFill>
                  <a:srgbClr val="448C27"/>
                </a:solidFill>
                <a:latin typeface="Courier New"/>
                <a:ea typeface="Courier New"/>
                <a:cs typeface="Courier New"/>
                <a:sym typeface="Courier New"/>
              </a:rPr>
              <a:t>Friday</a:t>
            </a:r>
            <a:r>
              <a:rPr lang="en" sz="110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"))</a:t>
            </a:r>
            <a:r>
              <a:rPr lang="en" sz="110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10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 sz="1100">
              <a:solidFill>
                <a:srgbClr val="77777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</a:t>
            </a:r>
            <a:r>
              <a:rPr lang="en" sz="1100">
                <a:solidFill>
                  <a:srgbClr val="7A3E9D"/>
                </a:solidFill>
                <a:latin typeface="Courier New"/>
                <a:ea typeface="Courier New"/>
                <a:cs typeface="Courier New"/>
                <a:sym typeface="Courier New"/>
              </a:rPr>
              <a:t>System</a:t>
            </a:r>
            <a:r>
              <a:rPr lang="en" sz="110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lang="en" sz="1100">
                <a:solidFill>
                  <a:srgbClr val="7A3E9D"/>
                </a:solidFill>
                <a:latin typeface="Courier New"/>
                <a:ea typeface="Courier New"/>
                <a:cs typeface="Courier New"/>
                <a:sym typeface="Courier New"/>
              </a:rPr>
              <a:t>out</a:t>
            </a:r>
            <a:r>
              <a:rPr lang="en" sz="110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b="1" lang="en" sz="1100">
                <a:solidFill>
                  <a:srgbClr val="AA3731"/>
                </a:solidFill>
                <a:latin typeface="Courier New"/>
                <a:ea typeface="Courier New"/>
                <a:cs typeface="Courier New"/>
                <a:sym typeface="Courier New"/>
              </a:rPr>
              <a:t>println</a:t>
            </a:r>
            <a:r>
              <a:rPr lang="en" sz="110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("</a:t>
            </a:r>
            <a:r>
              <a:rPr lang="en" sz="1100">
                <a:solidFill>
                  <a:srgbClr val="448C27"/>
                </a:solidFill>
                <a:latin typeface="Courier New"/>
                <a:ea typeface="Courier New"/>
                <a:cs typeface="Courier New"/>
                <a:sym typeface="Courier New"/>
              </a:rPr>
              <a:t>Almost the weekend :D</a:t>
            </a:r>
            <a:r>
              <a:rPr lang="en" sz="110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");</a:t>
            </a:r>
            <a:endParaRPr sz="1100">
              <a:solidFill>
                <a:srgbClr val="77777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       </a:t>
            </a:r>
            <a:r>
              <a:rPr lang="en" sz="110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r>
              <a:rPr lang="en" sz="110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100">
                <a:solidFill>
                  <a:srgbClr val="4B69C6"/>
                </a:solidFill>
                <a:latin typeface="Courier New"/>
                <a:ea typeface="Courier New"/>
                <a:cs typeface="Courier New"/>
                <a:sym typeface="Courier New"/>
              </a:rPr>
              <a:t>else</a:t>
            </a:r>
            <a:r>
              <a:rPr lang="en" sz="110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10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 sz="1100">
              <a:solidFill>
                <a:srgbClr val="77777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</a:t>
            </a:r>
            <a:r>
              <a:rPr lang="en" sz="1100">
                <a:solidFill>
                  <a:srgbClr val="7A3E9D"/>
                </a:solidFill>
                <a:latin typeface="Courier New"/>
                <a:ea typeface="Courier New"/>
                <a:cs typeface="Courier New"/>
                <a:sym typeface="Courier New"/>
              </a:rPr>
              <a:t>System</a:t>
            </a:r>
            <a:r>
              <a:rPr lang="en" sz="110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lang="en" sz="1100">
                <a:solidFill>
                  <a:srgbClr val="7A3E9D"/>
                </a:solidFill>
                <a:latin typeface="Courier New"/>
                <a:ea typeface="Courier New"/>
                <a:cs typeface="Courier New"/>
                <a:sym typeface="Courier New"/>
              </a:rPr>
              <a:t>out</a:t>
            </a:r>
            <a:r>
              <a:rPr lang="en" sz="110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b="1" lang="en" sz="1100">
                <a:solidFill>
                  <a:srgbClr val="AA3731"/>
                </a:solidFill>
                <a:latin typeface="Courier New"/>
                <a:ea typeface="Courier New"/>
                <a:cs typeface="Courier New"/>
                <a:sym typeface="Courier New"/>
              </a:rPr>
              <a:t>println</a:t>
            </a:r>
            <a:r>
              <a:rPr lang="en" sz="110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("</a:t>
            </a:r>
            <a:r>
              <a:rPr lang="en" sz="1100">
                <a:solidFill>
                  <a:srgbClr val="448C27"/>
                </a:solidFill>
                <a:latin typeface="Courier New"/>
                <a:ea typeface="Courier New"/>
                <a:cs typeface="Courier New"/>
                <a:sym typeface="Courier New"/>
              </a:rPr>
              <a:t>How many days until Friday? -_-</a:t>
            </a:r>
            <a:r>
              <a:rPr lang="en" sz="110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");</a:t>
            </a:r>
            <a:endParaRPr sz="1100">
              <a:solidFill>
                <a:srgbClr val="77777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       </a:t>
            </a:r>
            <a:r>
              <a:rPr lang="en" sz="110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1100">
              <a:solidFill>
                <a:srgbClr val="77777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accen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   </a:t>
            </a:r>
            <a:r>
              <a:rPr lang="en" sz="110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1100">
              <a:solidFill>
                <a:srgbClr val="77777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1100">
              <a:solidFill>
                <a:srgbClr val="777777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27" name="Google Shape;227;p42"/>
          <p:cNvSpPr txBox="1"/>
          <p:nvPr/>
        </p:nvSpPr>
        <p:spPr>
          <a:xfrm>
            <a:off x="5311350" y="997050"/>
            <a:ext cx="3101100" cy="10248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rgbClr val="EAD1D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In this case, we have to look at BOTH the saturday and sunday cases because of || </a:t>
            </a:r>
            <a:endParaRPr sz="1800">
              <a:solidFill>
                <a:schemeClr val="lt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cxnSp>
        <p:nvCxnSpPr>
          <p:cNvPr id="228" name="Google Shape;228;p42"/>
          <p:cNvCxnSpPr>
            <a:stCxn id="227" idx="1"/>
          </p:cNvCxnSpPr>
          <p:nvPr/>
        </p:nvCxnSpPr>
        <p:spPr>
          <a:xfrm flipH="1">
            <a:off x="4731150" y="1509450"/>
            <a:ext cx="580200" cy="815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43"/>
          <p:cNvSpPr txBox="1"/>
          <p:nvPr>
            <p:ph type="title"/>
          </p:nvPr>
        </p:nvSpPr>
        <p:spPr>
          <a:xfrm>
            <a:off x="490250" y="526350"/>
            <a:ext cx="72861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Practice problem time!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spend 10min on today's problem. Try to use those spec reading skills we talked about!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6"/>
          <p:cNvSpPr txBox="1"/>
          <p:nvPr>
            <p:ph idx="1" type="subTitle"/>
          </p:nvPr>
        </p:nvSpPr>
        <p:spPr>
          <a:xfrm>
            <a:off x="630600" y="3228375"/>
            <a:ext cx="7893000" cy="1274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/>
              <a:t>Introductory </a:t>
            </a:r>
            <a:br>
              <a:rPr lang="en"/>
            </a:br>
            <a:r>
              <a:rPr lang="en"/>
              <a:t>Computer Science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/>
              <a:t>Section 4</a:t>
            </a:r>
            <a:endParaRPr/>
          </a:p>
        </p:txBody>
      </p:sp>
      <p:pic>
        <p:nvPicPr>
          <p:cNvPr id="120" name="Google Shape;120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67649" y="189449"/>
            <a:ext cx="3607026" cy="3624694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26"/>
          <p:cNvSpPr txBox="1"/>
          <p:nvPr/>
        </p:nvSpPr>
        <p:spPr>
          <a:xfrm>
            <a:off x="7726825" y="3402125"/>
            <a:ext cx="1697400" cy="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chemeClr val="hlink"/>
                </a:solidFill>
                <a:latin typeface="Source Sans Pro"/>
                <a:ea typeface="Source Sans Pro"/>
                <a:cs typeface="Source Sans Pro"/>
                <a:sym typeface="Source Sans Pro"/>
                <a:hlinkClick r:id="rId4"/>
              </a:rPr>
              <a:t>credit</a:t>
            </a:r>
            <a:endParaRPr sz="1800">
              <a:solidFill>
                <a:schemeClr val="accent6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22" name="Google Shape;122;p26"/>
          <p:cNvSpPr txBox="1"/>
          <p:nvPr>
            <p:ph type="ctrTitle"/>
          </p:nvPr>
        </p:nvSpPr>
        <p:spPr>
          <a:xfrm>
            <a:off x="630600" y="136800"/>
            <a:ext cx="7893000" cy="1853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/>
              <a:t>Conditionals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44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 you!!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have a good week  :)</a:t>
            </a:r>
            <a:endParaRPr/>
          </a:p>
        </p:txBody>
      </p:sp>
      <p:pic>
        <p:nvPicPr>
          <p:cNvPr id="239" name="Google Shape;239;p44" title="giphy.gif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89800" y="1233575"/>
            <a:ext cx="2840926" cy="28409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7"/>
          <p:cNvSpPr txBox="1"/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Announcements and Reminders</a:t>
            </a:r>
            <a:endParaRPr/>
          </a:p>
        </p:txBody>
      </p:sp>
      <p:sp>
        <p:nvSpPr>
          <p:cNvPr id="128" name="Google Shape;128;p27"/>
          <p:cNvSpPr txBox="1"/>
          <p:nvPr>
            <p:ph idx="1" type="body"/>
          </p:nvPr>
        </p:nvSpPr>
        <p:spPr>
          <a:xfrm>
            <a:off x="311700" y="1417800"/>
            <a:ext cx="8520600" cy="315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Quiz 1 is next week! See practice quiz </a:t>
            </a:r>
            <a:r>
              <a:rPr lang="en" u="sng">
                <a:solidFill>
                  <a:schemeClr val="hlink"/>
                </a:solidFill>
                <a:hlinkClick r:id="rId3"/>
              </a:rPr>
              <a:t>(link)</a:t>
            </a:r>
            <a:r>
              <a:rPr lang="en"/>
              <a:t> and extra review </a:t>
            </a:r>
            <a:r>
              <a:rPr lang="en" u="sng">
                <a:solidFill>
                  <a:schemeClr val="hlink"/>
                </a:solidFill>
                <a:hlinkClick r:id="rId4"/>
              </a:rPr>
              <a:t>(link)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Thursday: programming assignment 1 is due!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Friday: creative project 2 is out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Reminder: grading rubrics are on the </a:t>
            </a:r>
            <a:r>
              <a:rPr lang="en" u="sng">
                <a:solidFill>
                  <a:schemeClr val="hlink"/>
                </a:solidFill>
                <a:hlinkClick r:id="rId5"/>
              </a:rPr>
              <a:t>course website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p28" title="image5.jp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50150"/>
            <a:ext cx="9144001" cy="44432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9"/>
          <p:cNvSpPr txBox="1"/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Review</a:t>
            </a:r>
            <a:endParaRPr/>
          </a:p>
        </p:txBody>
      </p:sp>
      <p:pic>
        <p:nvPicPr>
          <p:cNvPr descr="if statement control flow" id="139" name="Google Shape;139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87000" y="727850"/>
            <a:ext cx="6347080" cy="37702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0"/>
          <p:cNvSpPr txBox="1"/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Review</a:t>
            </a:r>
            <a:endParaRPr/>
          </a:p>
        </p:txBody>
      </p:sp>
      <p:pic>
        <p:nvPicPr>
          <p:cNvPr descr="flow chart on if/else statements" id="145" name="Google Shape;145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59200" y="632425"/>
            <a:ext cx="4429080" cy="3770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1"/>
          <p:cNvSpPr txBox="1"/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Review</a:t>
            </a:r>
            <a:endParaRPr/>
          </a:p>
        </p:txBody>
      </p:sp>
      <p:pic>
        <p:nvPicPr>
          <p:cNvPr descr="flow chart on if/else if statements" id="151" name="Google Shape;151;p31"/>
          <p:cNvPicPr preferRelativeResize="0"/>
          <p:nvPr/>
        </p:nvPicPr>
        <p:blipFill rotWithShape="1">
          <a:blip r:embed="rId3">
            <a:alphaModFix/>
          </a:blip>
          <a:srcRect b="1166" l="0" r="0" t="0"/>
          <a:stretch/>
        </p:blipFill>
        <p:spPr>
          <a:xfrm>
            <a:off x="3189825" y="599150"/>
            <a:ext cx="4272074" cy="37263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2"/>
          <p:cNvSpPr txBox="1"/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</a:t>
            </a:r>
            <a:endParaRPr/>
          </a:p>
        </p:txBody>
      </p:sp>
      <p:sp>
        <p:nvSpPr>
          <p:cNvPr id="157" name="Google Shape;157;p32"/>
          <p:cNvSpPr txBox="1"/>
          <p:nvPr>
            <p:ph idx="1" type="body"/>
          </p:nvPr>
        </p:nvSpPr>
        <p:spPr>
          <a:xfrm>
            <a:off x="311700" y="1152475"/>
            <a:ext cx="8520600" cy="56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What’s printed below?</a:t>
            </a:r>
            <a:endParaRPr/>
          </a:p>
        </p:txBody>
      </p:sp>
      <p:pic>
        <p:nvPicPr>
          <p:cNvPr id="158" name="Google Shape;158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86700" y="1943726"/>
            <a:ext cx="7512650" cy="2245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33"/>
          <p:cNvSpPr txBox="1"/>
          <p:nvPr>
            <p:ph idx="1" type="body"/>
          </p:nvPr>
        </p:nvSpPr>
        <p:spPr>
          <a:xfrm>
            <a:off x="954175" y="3883300"/>
            <a:ext cx="8520600" cy="56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Hello</a:t>
            </a:r>
            <a:endParaRPr b="1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"/>
              <a:t>Goodbye</a:t>
            </a:r>
            <a:endParaRPr b="1"/>
          </a:p>
        </p:txBody>
      </p:sp>
      <p:pic>
        <p:nvPicPr>
          <p:cNvPr id="164" name="Google Shape;164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4175" y="1638051"/>
            <a:ext cx="7512650" cy="2245250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33"/>
          <p:cNvSpPr txBox="1"/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</a:t>
            </a:r>
            <a:endParaRPr/>
          </a:p>
        </p:txBody>
      </p:sp>
      <p:sp>
        <p:nvSpPr>
          <p:cNvPr id="166" name="Google Shape;166;p33"/>
          <p:cNvSpPr txBox="1"/>
          <p:nvPr>
            <p:ph idx="1" type="body"/>
          </p:nvPr>
        </p:nvSpPr>
        <p:spPr>
          <a:xfrm>
            <a:off x="311700" y="1152475"/>
            <a:ext cx="8520600" cy="56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What’s printed here?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Blue &amp; Gold">
  <a:themeElements>
    <a:clrScheme name="Blue &amp; Gold">
      <a:dk1>
        <a:srgbClr val="FFFFFF"/>
      </a:dk1>
      <a:lt1>
        <a:srgbClr val="01AFD1"/>
      </a:lt1>
      <a:dk2>
        <a:srgbClr val="1E2D31"/>
      </a:dk2>
      <a:lt2>
        <a:srgbClr val="BFC7CA"/>
      </a:lt2>
      <a:accent1>
        <a:srgbClr val="006F85"/>
      </a:accent1>
      <a:accent2>
        <a:srgbClr val="AF4345"/>
      </a:accent2>
      <a:accent3>
        <a:srgbClr val="47D06A"/>
      </a:accent3>
      <a:accent4>
        <a:srgbClr val="F58F8F"/>
      </a:accent4>
      <a:accent5>
        <a:srgbClr val="F6CD4C"/>
      </a:accent5>
      <a:accent6>
        <a:srgbClr val="F8E71C"/>
      </a:accent6>
      <a:hlink>
        <a:srgbClr val="F6CD4C"/>
      </a:hlink>
      <a:folHlink>
        <a:srgbClr val="F6CD4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tandard Accessible (Light)">
  <a:themeElements>
    <a:clrScheme name="Simple Light">
      <a:dk1>
        <a:srgbClr val="1C2024"/>
      </a:dk1>
      <a:lt1>
        <a:srgbClr val="FFFFFF"/>
      </a:lt1>
      <a:dk2>
        <a:srgbClr val="60646C"/>
      </a:dk2>
      <a:lt2>
        <a:srgbClr val="FCFCFD"/>
      </a:lt2>
      <a:accent1>
        <a:srgbClr val="CA244D"/>
      </a:accent1>
      <a:accent2>
        <a:srgbClr val="654DC4"/>
      </a:accent2>
      <a:accent3>
        <a:srgbClr val="3E9B4F"/>
      </a:accent3>
      <a:accent4>
        <a:srgbClr val="EF5F00"/>
      </a:accent4>
      <a:accent5>
        <a:srgbClr val="0588F0"/>
      </a:accent5>
      <a:accent6>
        <a:srgbClr val="FBE577"/>
      </a:accent6>
      <a:hlink>
        <a:srgbClr val="0D74CE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